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9" r:id="rId2"/>
    <p:sldId id="290" r:id="rId3"/>
    <p:sldId id="310" r:id="rId4"/>
    <p:sldId id="301" r:id="rId5"/>
    <p:sldId id="311" r:id="rId6"/>
    <p:sldId id="303" r:id="rId7"/>
    <p:sldId id="312" r:id="rId8"/>
    <p:sldId id="304" r:id="rId9"/>
    <p:sldId id="313" r:id="rId10"/>
    <p:sldId id="305" r:id="rId11"/>
    <p:sldId id="308" r:id="rId12"/>
    <p:sldId id="314" r:id="rId13"/>
    <p:sldId id="309" r:id="rId14"/>
  </p:sldIdLst>
  <p:sldSz cx="9906000" cy="6858000" type="A4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99"/>
    <a:srgbClr val="22BCB9"/>
    <a:srgbClr val="0000CC"/>
    <a:srgbClr val="000099"/>
    <a:srgbClr val="333399"/>
    <a:srgbClr val="3366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930" y="-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A95AFC-A7AA-404C-AB2C-E99B4E90A078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C1A64DC-E046-4472-8513-F99A3E9260D5}">
      <dgm:prSet phldrT="[Text]" custT="1"/>
      <dgm:spPr>
        <a:solidFill>
          <a:schemeClr val="bg1"/>
        </a:solidFill>
        <a:ln>
          <a:solidFill>
            <a:srgbClr val="000099"/>
          </a:solidFill>
        </a:ln>
      </dgm:spPr>
      <dgm:t>
        <a:bodyPr/>
        <a:lstStyle/>
        <a:p>
          <a:r>
            <a:rPr lang="cs-CZ" sz="2400" b="1" dirty="0" smtClean="0">
              <a:solidFill>
                <a:srgbClr val="22BCB9"/>
              </a:solidFill>
              <a:latin typeface="Calibri" pitchFamily="34" charset="0"/>
              <a:cs typeface="Calibri" pitchFamily="34" charset="0"/>
            </a:rPr>
            <a:t>KA 1</a:t>
          </a:r>
          <a:endParaRPr lang="cs-CZ" sz="2400" b="1" dirty="0">
            <a:solidFill>
              <a:srgbClr val="22BCB9"/>
            </a:solidFill>
            <a:latin typeface="Calibri" pitchFamily="34" charset="0"/>
            <a:cs typeface="Calibri" pitchFamily="34" charset="0"/>
          </a:endParaRPr>
        </a:p>
      </dgm:t>
    </dgm:pt>
    <dgm:pt modelId="{20438B16-6BED-4C50-B375-B308D28F4843}" type="parTrans" cxnId="{85A017CF-310B-4143-9256-69CDD3C616BE}">
      <dgm:prSet/>
      <dgm:spPr/>
      <dgm:t>
        <a:bodyPr/>
        <a:lstStyle/>
        <a:p>
          <a:endParaRPr lang="cs-CZ"/>
        </a:p>
      </dgm:t>
    </dgm:pt>
    <dgm:pt modelId="{0D2258F6-54EF-457B-A855-AF4BB0582DF8}" type="sibTrans" cxnId="{85A017CF-310B-4143-9256-69CDD3C616BE}">
      <dgm:prSet/>
      <dgm:spPr/>
      <dgm:t>
        <a:bodyPr/>
        <a:lstStyle/>
        <a:p>
          <a:endParaRPr lang="cs-CZ"/>
        </a:p>
      </dgm:t>
    </dgm:pt>
    <dgm:pt modelId="{312D537F-7298-428D-AFEA-AB602A35D6F9}">
      <dgm:prSet phldrT="[Text]" custT="1"/>
      <dgm:spPr>
        <a:solidFill>
          <a:srgbClr val="22BCB9">
            <a:alpha val="89804"/>
          </a:srgbClr>
        </a:solidFill>
        <a:ln>
          <a:solidFill>
            <a:srgbClr val="000099"/>
          </a:solidFill>
        </a:ln>
      </dgm:spPr>
      <dgm:t>
        <a:bodyPr/>
        <a:lstStyle/>
        <a:p>
          <a:r>
            <a:rPr lang="cs-CZ" sz="27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Příprava modulových programů DV  (podle standardů NSK)</a:t>
          </a:r>
          <a:endParaRPr lang="cs-CZ" sz="2700" dirty="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2147BD76-9D8A-46E8-B450-DFB16E833731}" type="parTrans" cxnId="{31142E32-E118-43DB-9903-206A9BA1CF8B}">
      <dgm:prSet/>
      <dgm:spPr/>
      <dgm:t>
        <a:bodyPr/>
        <a:lstStyle/>
        <a:p>
          <a:endParaRPr lang="cs-CZ"/>
        </a:p>
      </dgm:t>
    </dgm:pt>
    <dgm:pt modelId="{7D79F188-F35D-4093-BC59-371A92A3DB07}" type="sibTrans" cxnId="{31142E32-E118-43DB-9903-206A9BA1CF8B}">
      <dgm:prSet/>
      <dgm:spPr/>
      <dgm:t>
        <a:bodyPr/>
        <a:lstStyle/>
        <a:p>
          <a:endParaRPr lang="cs-CZ"/>
        </a:p>
      </dgm:t>
    </dgm:pt>
    <dgm:pt modelId="{901FB024-524E-4A5C-9C4A-E2840B645636}">
      <dgm:prSet phldrT="[Text]" custT="1"/>
      <dgm:spPr>
        <a:solidFill>
          <a:srgbClr val="22BCB9"/>
        </a:solidFill>
        <a:ln>
          <a:solidFill>
            <a:srgbClr val="000099"/>
          </a:solidFill>
        </a:ln>
      </dgm:spPr>
      <dgm:t>
        <a:bodyPr/>
        <a:lstStyle/>
        <a:p>
          <a:r>
            <a:rPr lang="cs-CZ" sz="24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KA 2</a:t>
          </a:r>
          <a:endParaRPr lang="cs-CZ" sz="2400" b="1" dirty="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EF28CFC0-5075-456F-83EF-CDF793372D59}" type="parTrans" cxnId="{9678AC7E-13FF-462D-B1BF-39A5B6C15A55}">
      <dgm:prSet/>
      <dgm:spPr/>
      <dgm:t>
        <a:bodyPr/>
        <a:lstStyle/>
        <a:p>
          <a:endParaRPr lang="cs-CZ"/>
        </a:p>
      </dgm:t>
    </dgm:pt>
    <dgm:pt modelId="{EE7259D4-095D-4733-A4C7-E90D674E0B9F}" type="sibTrans" cxnId="{9678AC7E-13FF-462D-B1BF-39A5B6C15A55}">
      <dgm:prSet/>
      <dgm:spPr/>
      <dgm:t>
        <a:bodyPr/>
        <a:lstStyle/>
        <a:p>
          <a:endParaRPr lang="cs-CZ"/>
        </a:p>
      </dgm:t>
    </dgm:pt>
    <dgm:pt modelId="{7B1B3377-88C8-4BC6-B046-30D16C4F0054}">
      <dgm:prSet phldrT="[Text]" custT="1"/>
      <dgm:spPr>
        <a:solidFill>
          <a:srgbClr val="22BCB9"/>
        </a:solidFill>
        <a:ln>
          <a:solidFill>
            <a:srgbClr val="000099"/>
          </a:solidFill>
        </a:ln>
      </dgm:spPr>
      <dgm:t>
        <a:bodyPr/>
        <a:lstStyle/>
        <a:p>
          <a:r>
            <a:rPr lang="cs-CZ" sz="24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KA 4</a:t>
          </a:r>
          <a:endParaRPr lang="cs-CZ" sz="2400" b="1" dirty="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3C131CFE-22A6-4FB7-B857-FBB201C771EB}" type="parTrans" cxnId="{F2CD0EA2-93F8-4D52-845A-7D66B5E60A70}">
      <dgm:prSet/>
      <dgm:spPr/>
      <dgm:t>
        <a:bodyPr/>
        <a:lstStyle/>
        <a:p>
          <a:endParaRPr lang="cs-CZ"/>
        </a:p>
      </dgm:t>
    </dgm:pt>
    <dgm:pt modelId="{77AA0EEF-8F0D-4311-99F8-77CC8D2CD11A}" type="sibTrans" cxnId="{F2CD0EA2-93F8-4D52-845A-7D66B5E60A70}">
      <dgm:prSet/>
      <dgm:spPr/>
      <dgm:t>
        <a:bodyPr/>
        <a:lstStyle/>
        <a:p>
          <a:endParaRPr lang="cs-CZ"/>
        </a:p>
      </dgm:t>
    </dgm:pt>
    <dgm:pt modelId="{FFC227B0-551E-4E14-83D1-48FDD81FF455}">
      <dgm:prSet phldrT="[Text]" custT="1"/>
      <dgm:spPr>
        <a:solidFill>
          <a:schemeClr val="bg1">
            <a:alpha val="90000"/>
          </a:schemeClr>
        </a:solidFill>
        <a:ln>
          <a:solidFill>
            <a:srgbClr val="000099"/>
          </a:solidFill>
        </a:ln>
      </dgm:spPr>
      <dgm:t>
        <a:bodyPr/>
        <a:lstStyle/>
        <a:p>
          <a:r>
            <a:rPr lang="cs-CZ" sz="2700" dirty="0" smtClean="0">
              <a:solidFill>
                <a:srgbClr val="22BCB9"/>
              </a:solidFill>
              <a:latin typeface="Calibri" pitchFamily="34" charset="0"/>
              <a:cs typeface="Calibri" pitchFamily="34" charset="0"/>
            </a:rPr>
            <a:t>Inovace systému akreditací rekvalifikačních programů</a:t>
          </a:r>
          <a:endParaRPr lang="cs-CZ" sz="2700" dirty="0">
            <a:solidFill>
              <a:srgbClr val="22BCB9"/>
            </a:solidFill>
            <a:latin typeface="Calibri" pitchFamily="34" charset="0"/>
            <a:cs typeface="Calibri" pitchFamily="34" charset="0"/>
          </a:endParaRPr>
        </a:p>
      </dgm:t>
    </dgm:pt>
    <dgm:pt modelId="{A0472863-D1FD-4770-9BF4-AE5B6976E9E0}" type="parTrans" cxnId="{9CAE05B6-3C56-4F5A-8E08-3788A2220CCB}">
      <dgm:prSet/>
      <dgm:spPr/>
      <dgm:t>
        <a:bodyPr/>
        <a:lstStyle/>
        <a:p>
          <a:endParaRPr lang="cs-CZ"/>
        </a:p>
      </dgm:t>
    </dgm:pt>
    <dgm:pt modelId="{EBF0F707-222B-4494-841C-EAEF87767852}" type="sibTrans" cxnId="{9CAE05B6-3C56-4F5A-8E08-3788A2220CCB}">
      <dgm:prSet/>
      <dgm:spPr/>
      <dgm:t>
        <a:bodyPr/>
        <a:lstStyle/>
        <a:p>
          <a:endParaRPr lang="cs-CZ"/>
        </a:p>
      </dgm:t>
    </dgm:pt>
    <dgm:pt modelId="{76BD8669-7565-40B2-BD7A-DF5E97303409}">
      <dgm:prSet phldrT="[Text]" custT="1"/>
      <dgm:spPr>
        <a:solidFill>
          <a:schemeClr val="bg1"/>
        </a:solidFill>
        <a:ln>
          <a:solidFill>
            <a:srgbClr val="000099"/>
          </a:solidFill>
        </a:ln>
      </dgm:spPr>
      <dgm:t>
        <a:bodyPr/>
        <a:lstStyle/>
        <a:p>
          <a:r>
            <a:rPr lang="cs-CZ" sz="2400" b="1" dirty="0" smtClean="0">
              <a:solidFill>
                <a:srgbClr val="22BCB9"/>
              </a:solidFill>
              <a:latin typeface="Calibri" pitchFamily="34" charset="0"/>
              <a:cs typeface="Calibri" pitchFamily="34" charset="0"/>
            </a:rPr>
            <a:t>KA 5</a:t>
          </a:r>
          <a:endParaRPr lang="cs-CZ" sz="2400" b="1" dirty="0">
            <a:solidFill>
              <a:srgbClr val="22BCB9"/>
            </a:solidFill>
            <a:latin typeface="Calibri" pitchFamily="34" charset="0"/>
            <a:cs typeface="Calibri" pitchFamily="34" charset="0"/>
          </a:endParaRPr>
        </a:p>
      </dgm:t>
    </dgm:pt>
    <dgm:pt modelId="{0341A8AC-1E18-46BA-8BD2-8A4A4B6E8D8D}" type="parTrans" cxnId="{DAD281AA-6A66-427A-9A53-7943B3E7636A}">
      <dgm:prSet/>
      <dgm:spPr/>
      <dgm:t>
        <a:bodyPr/>
        <a:lstStyle/>
        <a:p>
          <a:endParaRPr lang="cs-CZ"/>
        </a:p>
      </dgm:t>
    </dgm:pt>
    <dgm:pt modelId="{6230EB27-773E-4A96-B512-06EE76582E18}" type="sibTrans" cxnId="{DAD281AA-6A66-427A-9A53-7943B3E7636A}">
      <dgm:prSet/>
      <dgm:spPr/>
      <dgm:t>
        <a:bodyPr/>
        <a:lstStyle/>
        <a:p>
          <a:endParaRPr lang="cs-CZ"/>
        </a:p>
      </dgm:t>
    </dgm:pt>
    <dgm:pt modelId="{94D9DAAB-2B97-44F9-BEBF-7AB1D7F9118F}">
      <dgm:prSet phldrT="[Text]" custT="1"/>
      <dgm:spPr>
        <a:solidFill>
          <a:schemeClr val="bg1"/>
        </a:solidFill>
        <a:ln>
          <a:solidFill>
            <a:srgbClr val="000099"/>
          </a:solidFill>
        </a:ln>
      </dgm:spPr>
      <dgm:t>
        <a:bodyPr/>
        <a:lstStyle/>
        <a:p>
          <a:r>
            <a:rPr lang="cs-CZ" sz="2400" b="1" dirty="0" smtClean="0">
              <a:solidFill>
                <a:srgbClr val="22BCB9"/>
              </a:solidFill>
              <a:latin typeface="Calibri" pitchFamily="34" charset="0"/>
              <a:cs typeface="Calibri" pitchFamily="34" charset="0"/>
            </a:rPr>
            <a:t>KA 3</a:t>
          </a:r>
          <a:endParaRPr lang="cs-CZ" sz="2400" b="1" dirty="0">
            <a:solidFill>
              <a:srgbClr val="22BCB9"/>
            </a:solidFill>
            <a:latin typeface="Calibri" pitchFamily="34" charset="0"/>
            <a:cs typeface="Calibri" pitchFamily="34" charset="0"/>
          </a:endParaRPr>
        </a:p>
      </dgm:t>
    </dgm:pt>
    <dgm:pt modelId="{3D975649-CB5B-4FD7-9FBB-62A1DBE88C4C}" type="parTrans" cxnId="{BDA73E96-162B-4DE2-9F63-CF8ECF5A3AB2}">
      <dgm:prSet/>
      <dgm:spPr/>
      <dgm:t>
        <a:bodyPr/>
        <a:lstStyle/>
        <a:p>
          <a:endParaRPr lang="cs-CZ"/>
        </a:p>
      </dgm:t>
    </dgm:pt>
    <dgm:pt modelId="{A6CD6A6A-C9DD-4157-9849-B938A49CD47C}" type="sibTrans" cxnId="{BDA73E96-162B-4DE2-9F63-CF8ECF5A3AB2}">
      <dgm:prSet/>
      <dgm:spPr/>
      <dgm:t>
        <a:bodyPr/>
        <a:lstStyle/>
        <a:p>
          <a:endParaRPr lang="cs-CZ"/>
        </a:p>
      </dgm:t>
    </dgm:pt>
    <dgm:pt modelId="{7D5E4CBA-547E-4B56-80E5-BC7D32772923}">
      <dgm:prSet custT="1"/>
      <dgm:spPr>
        <a:solidFill>
          <a:schemeClr val="bg1">
            <a:alpha val="90000"/>
          </a:schemeClr>
        </a:solidFill>
        <a:ln>
          <a:solidFill>
            <a:srgbClr val="000099"/>
          </a:solidFill>
        </a:ln>
      </dgm:spPr>
      <dgm:t>
        <a:bodyPr/>
        <a:lstStyle/>
        <a:p>
          <a:r>
            <a:rPr lang="cs-CZ" sz="2700" dirty="0" smtClean="0">
              <a:solidFill>
                <a:srgbClr val="22BCB9"/>
              </a:solidFill>
              <a:latin typeface="Calibri" pitchFamily="34" charset="0"/>
              <a:cs typeface="Calibri" pitchFamily="34" charset="0"/>
            </a:rPr>
            <a:t>Realizace programů DV a pilotní ověřování standardů NSK</a:t>
          </a:r>
          <a:endParaRPr lang="cs-CZ" sz="2700" dirty="0">
            <a:solidFill>
              <a:srgbClr val="22BCB9"/>
            </a:solidFill>
            <a:latin typeface="Calibri" pitchFamily="34" charset="0"/>
            <a:cs typeface="Calibri" pitchFamily="34" charset="0"/>
          </a:endParaRPr>
        </a:p>
      </dgm:t>
    </dgm:pt>
    <dgm:pt modelId="{C28CC4FB-C133-44ED-B728-3DC45F610D6A}" type="parTrans" cxnId="{6AA8DC2E-D325-4E11-A761-E82EF7D60500}">
      <dgm:prSet/>
      <dgm:spPr/>
      <dgm:t>
        <a:bodyPr/>
        <a:lstStyle/>
        <a:p>
          <a:endParaRPr lang="cs-CZ"/>
        </a:p>
      </dgm:t>
    </dgm:pt>
    <dgm:pt modelId="{09A9D7C4-B234-4BAC-A566-165F3B6A333A}" type="sibTrans" cxnId="{6AA8DC2E-D325-4E11-A761-E82EF7D60500}">
      <dgm:prSet/>
      <dgm:spPr/>
      <dgm:t>
        <a:bodyPr/>
        <a:lstStyle/>
        <a:p>
          <a:endParaRPr lang="cs-CZ"/>
        </a:p>
      </dgm:t>
    </dgm:pt>
    <dgm:pt modelId="{6F5C112A-E69A-4B9D-B92D-2487DAAF5B5D}">
      <dgm:prSet custT="1"/>
      <dgm:spPr>
        <a:solidFill>
          <a:srgbClr val="22BCB9">
            <a:alpha val="90000"/>
          </a:srgbClr>
        </a:solidFill>
        <a:ln>
          <a:solidFill>
            <a:srgbClr val="000099"/>
          </a:solidFill>
        </a:ln>
      </dgm:spPr>
      <dgm:t>
        <a:bodyPr/>
        <a:lstStyle/>
        <a:p>
          <a:r>
            <a:rPr lang="cs-CZ" sz="27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Profesní kompetence pracovníků vzdělávacích institucí </a:t>
          </a:r>
          <a:endParaRPr lang="cs-CZ" sz="2700" dirty="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A816A730-1C4C-4945-B1F1-FC89AFC5E5A9}" type="parTrans" cxnId="{5D3B0009-8C3B-4686-980D-690285EE55EB}">
      <dgm:prSet/>
      <dgm:spPr/>
      <dgm:t>
        <a:bodyPr/>
        <a:lstStyle/>
        <a:p>
          <a:endParaRPr lang="cs-CZ"/>
        </a:p>
      </dgm:t>
    </dgm:pt>
    <dgm:pt modelId="{5EE801CD-C62F-41F7-875C-989CD408D189}" type="sibTrans" cxnId="{5D3B0009-8C3B-4686-980D-690285EE55EB}">
      <dgm:prSet/>
      <dgm:spPr/>
      <dgm:t>
        <a:bodyPr/>
        <a:lstStyle/>
        <a:p>
          <a:endParaRPr lang="cs-CZ"/>
        </a:p>
      </dgm:t>
    </dgm:pt>
    <dgm:pt modelId="{2A4833D5-A8BD-4AFF-8C65-7E95018E6592}">
      <dgm:prSet custT="1"/>
      <dgm:spPr>
        <a:solidFill>
          <a:srgbClr val="22BCB9">
            <a:alpha val="90000"/>
          </a:srgbClr>
        </a:solidFill>
        <a:ln>
          <a:solidFill>
            <a:srgbClr val="000099"/>
          </a:solidFill>
        </a:ln>
      </dgm:spPr>
      <dgm:t>
        <a:bodyPr/>
        <a:lstStyle/>
        <a:p>
          <a:r>
            <a:rPr lang="cs-CZ" sz="27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Propagační kampaň na podporu procesů uznávání</a:t>
          </a:r>
          <a:endParaRPr lang="cs-CZ" sz="2700" dirty="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gm:t>
    </dgm:pt>
    <dgm:pt modelId="{FB3B25B3-73C7-45A9-932C-216F8BFF6E70}" type="parTrans" cxnId="{84DCB1B0-3C88-4C6C-8ED6-316DDDCF9F21}">
      <dgm:prSet/>
      <dgm:spPr/>
      <dgm:t>
        <a:bodyPr/>
        <a:lstStyle/>
        <a:p>
          <a:endParaRPr lang="cs-CZ"/>
        </a:p>
      </dgm:t>
    </dgm:pt>
    <dgm:pt modelId="{CE2B80B4-2BA9-4C56-9DCA-203C997A59FB}" type="sibTrans" cxnId="{84DCB1B0-3C88-4C6C-8ED6-316DDDCF9F21}">
      <dgm:prSet/>
      <dgm:spPr/>
      <dgm:t>
        <a:bodyPr/>
        <a:lstStyle/>
        <a:p>
          <a:endParaRPr lang="cs-CZ"/>
        </a:p>
      </dgm:t>
    </dgm:pt>
    <dgm:pt modelId="{4BE08CDD-2DC6-4ACF-8024-51488AD0888E}" type="pres">
      <dgm:prSet presAssocID="{D1A95AFC-A7AA-404C-AB2C-E99B4E90A07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8BF964D-2FA1-4EF9-806C-30F4C733AA97}" type="pres">
      <dgm:prSet presAssocID="{BC1A64DC-E046-4472-8513-F99A3E9260D5}" presName="composite" presStyleCnt="0"/>
      <dgm:spPr/>
    </dgm:pt>
    <dgm:pt modelId="{37E8928A-4202-40F3-AED7-664DE6BE2F64}" type="pres">
      <dgm:prSet presAssocID="{BC1A64DC-E046-4472-8513-F99A3E9260D5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BC5EC2D-FA27-4768-83DB-BE947216DE7E}" type="pres">
      <dgm:prSet presAssocID="{BC1A64DC-E046-4472-8513-F99A3E9260D5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EC08A78-D584-4E72-8EB2-CD9DB43D11E1}" type="pres">
      <dgm:prSet presAssocID="{0D2258F6-54EF-457B-A855-AF4BB0582DF8}" presName="sp" presStyleCnt="0"/>
      <dgm:spPr/>
    </dgm:pt>
    <dgm:pt modelId="{B4FF77EC-B54A-490A-89F0-EE5A916B1C69}" type="pres">
      <dgm:prSet presAssocID="{901FB024-524E-4A5C-9C4A-E2840B645636}" presName="composite" presStyleCnt="0"/>
      <dgm:spPr/>
    </dgm:pt>
    <dgm:pt modelId="{2F3B9E40-674B-461C-AD73-6CA50141370A}" type="pres">
      <dgm:prSet presAssocID="{901FB024-524E-4A5C-9C4A-E2840B645636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C9196F6-A50C-4112-97CE-7E6EBE0C6461}" type="pres">
      <dgm:prSet presAssocID="{901FB024-524E-4A5C-9C4A-E2840B645636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3CC6F67-CC67-4879-9512-965E161CD55B}" type="pres">
      <dgm:prSet presAssocID="{EE7259D4-095D-4733-A4C7-E90D674E0B9F}" presName="sp" presStyleCnt="0"/>
      <dgm:spPr/>
    </dgm:pt>
    <dgm:pt modelId="{5CD4AF04-589B-4AD6-86A8-CF449BFEA12E}" type="pres">
      <dgm:prSet presAssocID="{94D9DAAB-2B97-44F9-BEBF-7AB1D7F9118F}" presName="composite" presStyleCnt="0"/>
      <dgm:spPr/>
    </dgm:pt>
    <dgm:pt modelId="{910181E9-AAF0-4065-B9DD-261DC6574B80}" type="pres">
      <dgm:prSet presAssocID="{94D9DAAB-2B97-44F9-BEBF-7AB1D7F9118F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AA4B73-AEBC-40B4-BD4C-A9FE6FB37E3A}" type="pres">
      <dgm:prSet presAssocID="{94D9DAAB-2B97-44F9-BEBF-7AB1D7F9118F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8670D9C-726C-4C54-9FD1-C4FD7F15978A}" type="pres">
      <dgm:prSet presAssocID="{A6CD6A6A-C9DD-4157-9849-B938A49CD47C}" presName="sp" presStyleCnt="0"/>
      <dgm:spPr/>
    </dgm:pt>
    <dgm:pt modelId="{5322831C-4263-4E43-859B-DC0BBF1AC9C1}" type="pres">
      <dgm:prSet presAssocID="{7B1B3377-88C8-4BC6-B046-30D16C4F0054}" presName="composite" presStyleCnt="0"/>
      <dgm:spPr/>
    </dgm:pt>
    <dgm:pt modelId="{21F915F0-8919-4D95-BA39-DC6BDCB6807B}" type="pres">
      <dgm:prSet presAssocID="{7B1B3377-88C8-4BC6-B046-30D16C4F0054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FD899EA-005B-4717-A653-AEE81BB934CB}" type="pres">
      <dgm:prSet presAssocID="{7B1B3377-88C8-4BC6-B046-30D16C4F0054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3A9C3CD-E946-4BFE-8292-C9BDCCD17964}" type="pres">
      <dgm:prSet presAssocID="{77AA0EEF-8F0D-4311-99F8-77CC8D2CD11A}" presName="sp" presStyleCnt="0"/>
      <dgm:spPr/>
    </dgm:pt>
    <dgm:pt modelId="{D4EE0A47-D9CC-4B01-AB67-9240866A24D2}" type="pres">
      <dgm:prSet presAssocID="{76BD8669-7565-40B2-BD7A-DF5E97303409}" presName="composite" presStyleCnt="0"/>
      <dgm:spPr/>
    </dgm:pt>
    <dgm:pt modelId="{E6F8A009-78DE-4683-AFE5-07FF9844F6BE}" type="pres">
      <dgm:prSet presAssocID="{76BD8669-7565-40B2-BD7A-DF5E97303409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3628476-6790-46EB-9BA8-000FB5489863}" type="pres">
      <dgm:prSet presAssocID="{76BD8669-7565-40B2-BD7A-DF5E97303409}" presName="descendantText" presStyleLbl="alignAcc1" presStyleIdx="4" presStyleCnt="5" custLinFactNeighborX="-516" custLinFactNeighborY="84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84AE4D4-76ED-41D1-B278-539719CD174B}" type="presOf" srcId="{6F5C112A-E69A-4B9D-B92D-2487DAAF5B5D}" destId="{2FAA4B73-AEBC-40B4-BD4C-A9FE6FB37E3A}" srcOrd="0" destOrd="0" presId="urn:microsoft.com/office/officeart/2005/8/layout/chevron2"/>
    <dgm:cxn modelId="{5958D87C-01DC-4303-9F38-96758E50EBA3}" type="presOf" srcId="{FFC227B0-551E-4E14-83D1-48FDD81FF455}" destId="{EFD899EA-005B-4717-A653-AEE81BB934CB}" srcOrd="0" destOrd="0" presId="urn:microsoft.com/office/officeart/2005/8/layout/chevron2"/>
    <dgm:cxn modelId="{9678AC7E-13FF-462D-B1BF-39A5B6C15A55}" srcId="{D1A95AFC-A7AA-404C-AB2C-E99B4E90A078}" destId="{901FB024-524E-4A5C-9C4A-E2840B645636}" srcOrd="1" destOrd="0" parTransId="{EF28CFC0-5075-456F-83EF-CDF793372D59}" sibTransId="{EE7259D4-095D-4733-A4C7-E90D674E0B9F}"/>
    <dgm:cxn modelId="{31142E32-E118-43DB-9903-206A9BA1CF8B}" srcId="{BC1A64DC-E046-4472-8513-F99A3E9260D5}" destId="{312D537F-7298-428D-AFEA-AB602A35D6F9}" srcOrd="0" destOrd="0" parTransId="{2147BD76-9D8A-46E8-B450-DFB16E833731}" sibTransId="{7D79F188-F35D-4093-BC59-371A92A3DB07}"/>
    <dgm:cxn modelId="{5D3B0009-8C3B-4686-980D-690285EE55EB}" srcId="{94D9DAAB-2B97-44F9-BEBF-7AB1D7F9118F}" destId="{6F5C112A-E69A-4B9D-B92D-2487DAAF5B5D}" srcOrd="0" destOrd="0" parTransId="{A816A730-1C4C-4945-B1F1-FC89AFC5E5A9}" sibTransId="{5EE801CD-C62F-41F7-875C-989CD408D189}"/>
    <dgm:cxn modelId="{E381A1CB-3FB3-4533-8D98-5989199686C5}" type="presOf" srcId="{94D9DAAB-2B97-44F9-BEBF-7AB1D7F9118F}" destId="{910181E9-AAF0-4065-B9DD-261DC6574B80}" srcOrd="0" destOrd="0" presId="urn:microsoft.com/office/officeart/2005/8/layout/chevron2"/>
    <dgm:cxn modelId="{84DCB1B0-3C88-4C6C-8ED6-316DDDCF9F21}" srcId="{76BD8669-7565-40B2-BD7A-DF5E97303409}" destId="{2A4833D5-A8BD-4AFF-8C65-7E95018E6592}" srcOrd="0" destOrd="0" parTransId="{FB3B25B3-73C7-45A9-932C-216F8BFF6E70}" sibTransId="{CE2B80B4-2BA9-4C56-9DCA-203C997A59FB}"/>
    <dgm:cxn modelId="{79EC26B8-428F-446F-9583-61D0CCF895A7}" type="presOf" srcId="{7D5E4CBA-547E-4B56-80E5-BC7D32772923}" destId="{9C9196F6-A50C-4112-97CE-7E6EBE0C6461}" srcOrd="0" destOrd="0" presId="urn:microsoft.com/office/officeart/2005/8/layout/chevron2"/>
    <dgm:cxn modelId="{FEDD6C31-4BD4-447E-8739-4B3571E938F3}" type="presOf" srcId="{901FB024-524E-4A5C-9C4A-E2840B645636}" destId="{2F3B9E40-674B-461C-AD73-6CA50141370A}" srcOrd="0" destOrd="0" presId="urn:microsoft.com/office/officeart/2005/8/layout/chevron2"/>
    <dgm:cxn modelId="{AE6D221B-BFFF-4C9C-9A2B-5EE2727613B9}" type="presOf" srcId="{76BD8669-7565-40B2-BD7A-DF5E97303409}" destId="{E6F8A009-78DE-4683-AFE5-07FF9844F6BE}" srcOrd="0" destOrd="0" presId="urn:microsoft.com/office/officeart/2005/8/layout/chevron2"/>
    <dgm:cxn modelId="{85D33066-4DBD-45F0-9467-1B95910D9685}" type="presOf" srcId="{BC1A64DC-E046-4472-8513-F99A3E9260D5}" destId="{37E8928A-4202-40F3-AED7-664DE6BE2F64}" srcOrd="0" destOrd="0" presId="urn:microsoft.com/office/officeart/2005/8/layout/chevron2"/>
    <dgm:cxn modelId="{556F0F31-76A3-473F-81D1-B5EF96E2598B}" type="presOf" srcId="{7B1B3377-88C8-4BC6-B046-30D16C4F0054}" destId="{21F915F0-8919-4D95-BA39-DC6BDCB6807B}" srcOrd="0" destOrd="0" presId="urn:microsoft.com/office/officeart/2005/8/layout/chevron2"/>
    <dgm:cxn modelId="{F0D1F303-20BA-42F1-BE97-AECF1938350D}" type="presOf" srcId="{2A4833D5-A8BD-4AFF-8C65-7E95018E6592}" destId="{13628476-6790-46EB-9BA8-000FB5489863}" srcOrd="0" destOrd="0" presId="urn:microsoft.com/office/officeart/2005/8/layout/chevron2"/>
    <dgm:cxn modelId="{F1E40C98-BFDE-4FE4-97C9-5237CCF07FDD}" type="presOf" srcId="{D1A95AFC-A7AA-404C-AB2C-E99B4E90A078}" destId="{4BE08CDD-2DC6-4ACF-8024-51488AD0888E}" srcOrd="0" destOrd="0" presId="urn:microsoft.com/office/officeart/2005/8/layout/chevron2"/>
    <dgm:cxn modelId="{2F6BB492-2652-4386-A32A-93E62EEDD452}" type="presOf" srcId="{312D537F-7298-428D-AFEA-AB602A35D6F9}" destId="{7BC5EC2D-FA27-4768-83DB-BE947216DE7E}" srcOrd="0" destOrd="0" presId="urn:microsoft.com/office/officeart/2005/8/layout/chevron2"/>
    <dgm:cxn modelId="{F2CD0EA2-93F8-4D52-845A-7D66B5E60A70}" srcId="{D1A95AFC-A7AA-404C-AB2C-E99B4E90A078}" destId="{7B1B3377-88C8-4BC6-B046-30D16C4F0054}" srcOrd="3" destOrd="0" parTransId="{3C131CFE-22A6-4FB7-B857-FBB201C771EB}" sibTransId="{77AA0EEF-8F0D-4311-99F8-77CC8D2CD11A}"/>
    <dgm:cxn modelId="{85A017CF-310B-4143-9256-69CDD3C616BE}" srcId="{D1A95AFC-A7AA-404C-AB2C-E99B4E90A078}" destId="{BC1A64DC-E046-4472-8513-F99A3E9260D5}" srcOrd="0" destOrd="0" parTransId="{20438B16-6BED-4C50-B375-B308D28F4843}" sibTransId="{0D2258F6-54EF-457B-A855-AF4BB0582DF8}"/>
    <dgm:cxn modelId="{BDA73E96-162B-4DE2-9F63-CF8ECF5A3AB2}" srcId="{D1A95AFC-A7AA-404C-AB2C-E99B4E90A078}" destId="{94D9DAAB-2B97-44F9-BEBF-7AB1D7F9118F}" srcOrd="2" destOrd="0" parTransId="{3D975649-CB5B-4FD7-9FBB-62A1DBE88C4C}" sibTransId="{A6CD6A6A-C9DD-4157-9849-B938A49CD47C}"/>
    <dgm:cxn modelId="{DAD281AA-6A66-427A-9A53-7943B3E7636A}" srcId="{D1A95AFC-A7AA-404C-AB2C-E99B4E90A078}" destId="{76BD8669-7565-40B2-BD7A-DF5E97303409}" srcOrd="4" destOrd="0" parTransId="{0341A8AC-1E18-46BA-8BD2-8A4A4B6E8D8D}" sibTransId="{6230EB27-773E-4A96-B512-06EE76582E18}"/>
    <dgm:cxn modelId="{6AA8DC2E-D325-4E11-A761-E82EF7D60500}" srcId="{901FB024-524E-4A5C-9C4A-E2840B645636}" destId="{7D5E4CBA-547E-4B56-80E5-BC7D32772923}" srcOrd="0" destOrd="0" parTransId="{C28CC4FB-C133-44ED-B728-3DC45F610D6A}" sibTransId="{09A9D7C4-B234-4BAC-A566-165F3B6A333A}"/>
    <dgm:cxn modelId="{9CAE05B6-3C56-4F5A-8E08-3788A2220CCB}" srcId="{7B1B3377-88C8-4BC6-B046-30D16C4F0054}" destId="{FFC227B0-551E-4E14-83D1-48FDD81FF455}" srcOrd="0" destOrd="0" parTransId="{A0472863-D1FD-4770-9BF4-AE5B6976E9E0}" sibTransId="{EBF0F707-222B-4494-841C-EAEF87767852}"/>
    <dgm:cxn modelId="{9C613615-C897-40C0-893D-6EBA5A5E1AA4}" type="presParOf" srcId="{4BE08CDD-2DC6-4ACF-8024-51488AD0888E}" destId="{D8BF964D-2FA1-4EF9-806C-30F4C733AA97}" srcOrd="0" destOrd="0" presId="urn:microsoft.com/office/officeart/2005/8/layout/chevron2"/>
    <dgm:cxn modelId="{125ECD69-F303-4450-AB8C-420B32AEFF23}" type="presParOf" srcId="{D8BF964D-2FA1-4EF9-806C-30F4C733AA97}" destId="{37E8928A-4202-40F3-AED7-664DE6BE2F64}" srcOrd="0" destOrd="0" presId="urn:microsoft.com/office/officeart/2005/8/layout/chevron2"/>
    <dgm:cxn modelId="{6C69CDA5-41FA-46A2-BBBF-D44BA98A5EA1}" type="presParOf" srcId="{D8BF964D-2FA1-4EF9-806C-30F4C733AA97}" destId="{7BC5EC2D-FA27-4768-83DB-BE947216DE7E}" srcOrd="1" destOrd="0" presId="urn:microsoft.com/office/officeart/2005/8/layout/chevron2"/>
    <dgm:cxn modelId="{3EF933A2-6968-4505-83C9-F8C4C6BD3FBB}" type="presParOf" srcId="{4BE08CDD-2DC6-4ACF-8024-51488AD0888E}" destId="{4EC08A78-D584-4E72-8EB2-CD9DB43D11E1}" srcOrd="1" destOrd="0" presId="urn:microsoft.com/office/officeart/2005/8/layout/chevron2"/>
    <dgm:cxn modelId="{45B47F27-2316-4487-B6DA-807801651B27}" type="presParOf" srcId="{4BE08CDD-2DC6-4ACF-8024-51488AD0888E}" destId="{B4FF77EC-B54A-490A-89F0-EE5A916B1C69}" srcOrd="2" destOrd="0" presId="urn:microsoft.com/office/officeart/2005/8/layout/chevron2"/>
    <dgm:cxn modelId="{BA444928-69D9-45D6-BDA2-7CA8EACD33BA}" type="presParOf" srcId="{B4FF77EC-B54A-490A-89F0-EE5A916B1C69}" destId="{2F3B9E40-674B-461C-AD73-6CA50141370A}" srcOrd="0" destOrd="0" presId="urn:microsoft.com/office/officeart/2005/8/layout/chevron2"/>
    <dgm:cxn modelId="{795D59DA-D099-4AA2-814A-AED8A6FA4327}" type="presParOf" srcId="{B4FF77EC-B54A-490A-89F0-EE5A916B1C69}" destId="{9C9196F6-A50C-4112-97CE-7E6EBE0C6461}" srcOrd="1" destOrd="0" presId="urn:microsoft.com/office/officeart/2005/8/layout/chevron2"/>
    <dgm:cxn modelId="{F621D52A-92E6-40E2-982A-7290D941BCE7}" type="presParOf" srcId="{4BE08CDD-2DC6-4ACF-8024-51488AD0888E}" destId="{43CC6F67-CC67-4879-9512-965E161CD55B}" srcOrd="3" destOrd="0" presId="urn:microsoft.com/office/officeart/2005/8/layout/chevron2"/>
    <dgm:cxn modelId="{0C66D890-6722-47C5-9CA1-F37BC8E72CD7}" type="presParOf" srcId="{4BE08CDD-2DC6-4ACF-8024-51488AD0888E}" destId="{5CD4AF04-589B-4AD6-86A8-CF449BFEA12E}" srcOrd="4" destOrd="0" presId="urn:microsoft.com/office/officeart/2005/8/layout/chevron2"/>
    <dgm:cxn modelId="{D4FE47AA-C197-4EE7-9D37-B04F420EEE3C}" type="presParOf" srcId="{5CD4AF04-589B-4AD6-86A8-CF449BFEA12E}" destId="{910181E9-AAF0-4065-B9DD-261DC6574B80}" srcOrd="0" destOrd="0" presId="urn:microsoft.com/office/officeart/2005/8/layout/chevron2"/>
    <dgm:cxn modelId="{8E80A3C5-E5BC-46E8-A89C-0C2E33B25250}" type="presParOf" srcId="{5CD4AF04-589B-4AD6-86A8-CF449BFEA12E}" destId="{2FAA4B73-AEBC-40B4-BD4C-A9FE6FB37E3A}" srcOrd="1" destOrd="0" presId="urn:microsoft.com/office/officeart/2005/8/layout/chevron2"/>
    <dgm:cxn modelId="{CB3A4E0D-B0C6-44A3-9B77-E067760C8E22}" type="presParOf" srcId="{4BE08CDD-2DC6-4ACF-8024-51488AD0888E}" destId="{68670D9C-726C-4C54-9FD1-C4FD7F15978A}" srcOrd="5" destOrd="0" presId="urn:microsoft.com/office/officeart/2005/8/layout/chevron2"/>
    <dgm:cxn modelId="{AD40EDB0-3386-480C-BACD-EB06236A36DB}" type="presParOf" srcId="{4BE08CDD-2DC6-4ACF-8024-51488AD0888E}" destId="{5322831C-4263-4E43-859B-DC0BBF1AC9C1}" srcOrd="6" destOrd="0" presId="urn:microsoft.com/office/officeart/2005/8/layout/chevron2"/>
    <dgm:cxn modelId="{5912D416-20FE-42C4-BD03-F93F4877CB15}" type="presParOf" srcId="{5322831C-4263-4E43-859B-DC0BBF1AC9C1}" destId="{21F915F0-8919-4D95-BA39-DC6BDCB6807B}" srcOrd="0" destOrd="0" presId="urn:microsoft.com/office/officeart/2005/8/layout/chevron2"/>
    <dgm:cxn modelId="{4AD8CF35-DE8E-4745-A267-83257E644739}" type="presParOf" srcId="{5322831C-4263-4E43-859B-DC0BBF1AC9C1}" destId="{EFD899EA-005B-4717-A653-AEE81BB934CB}" srcOrd="1" destOrd="0" presId="urn:microsoft.com/office/officeart/2005/8/layout/chevron2"/>
    <dgm:cxn modelId="{005CF2F9-499C-44FC-AA7E-975D304E61BC}" type="presParOf" srcId="{4BE08CDD-2DC6-4ACF-8024-51488AD0888E}" destId="{B3A9C3CD-E946-4BFE-8292-C9BDCCD17964}" srcOrd="7" destOrd="0" presId="urn:microsoft.com/office/officeart/2005/8/layout/chevron2"/>
    <dgm:cxn modelId="{06B0E323-722D-473B-8E41-965E47E3BD82}" type="presParOf" srcId="{4BE08CDD-2DC6-4ACF-8024-51488AD0888E}" destId="{D4EE0A47-D9CC-4B01-AB67-9240866A24D2}" srcOrd="8" destOrd="0" presId="urn:microsoft.com/office/officeart/2005/8/layout/chevron2"/>
    <dgm:cxn modelId="{FF6BFDC5-8460-4D86-ABE3-C94EE1B85275}" type="presParOf" srcId="{D4EE0A47-D9CC-4B01-AB67-9240866A24D2}" destId="{E6F8A009-78DE-4683-AFE5-07FF9844F6BE}" srcOrd="0" destOrd="0" presId="urn:microsoft.com/office/officeart/2005/8/layout/chevron2"/>
    <dgm:cxn modelId="{C82B2FF0-6187-4E3E-8EED-474003420AC0}" type="presParOf" srcId="{D4EE0A47-D9CC-4B01-AB67-9240866A24D2}" destId="{13628476-6790-46EB-9BA8-000FB548986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82665E-75BD-422F-9C05-933DAAB9E3DA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8759D55-A9EA-418F-B460-70C13C6FF4BA}">
      <dgm:prSet phldrT="[Text]" custT="1"/>
      <dgm:spPr/>
      <dgm:t>
        <a:bodyPr/>
        <a:lstStyle/>
        <a:p>
          <a:r>
            <a:rPr lang="cs-CZ" sz="2000" b="1" dirty="0" smtClean="0"/>
            <a:t>HS NSK</a:t>
          </a:r>
          <a:endParaRPr lang="cs-CZ" sz="2000" b="1" dirty="0"/>
        </a:p>
      </dgm:t>
    </dgm:pt>
    <dgm:pt modelId="{646DA589-6DD8-4301-B7F0-B864D0D1C169}" type="parTrans" cxnId="{4E173883-A399-4D63-9C45-908CA250FFDF}">
      <dgm:prSet/>
      <dgm:spPr/>
      <dgm:t>
        <a:bodyPr/>
        <a:lstStyle/>
        <a:p>
          <a:endParaRPr lang="cs-CZ"/>
        </a:p>
      </dgm:t>
    </dgm:pt>
    <dgm:pt modelId="{2D8E497A-716E-4F64-84A2-86688BC88B02}" type="sibTrans" cxnId="{4E173883-A399-4D63-9C45-908CA250FFDF}">
      <dgm:prSet/>
      <dgm:spPr/>
      <dgm:t>
        <a:bodyPr/>
        <a:lstStyle/>
        <a:p>
          <a:endParaRPr lang="cs-CZ"/>
        </a:p>
      </dgm:t>
    </dgm:pt>
    <dgm:pt modelId="{042EA1AC-1198-4E27-A936-D36A3BDE54F2}">
      <dgm:prSet phldrT="[Text]" custT="1"/>
      <dgm:spPr/>
      <dgm:t>
        <a:bodyPr/>
        <a:lstStyle/>
        <a:p>
          <a:r>
            <a:rPr lang="cs-CZ" sz="2000" b="1" dirty="0" smtClean="0"/>
            <a:t>Program UNIV 3</a:t>
          </a:r>
          <a:endParaRPr lang="cs-CZ" sz="2000" b="1" dirty="0"/>
        </a:p>
      </dgm:t>
    </dgm:pt>
    <dgm:pt modelId="{F13930F8-B67F-4B83-8C9B-CCF8BE85A500}" type="parTrans" cxnId="{B90E3933-9509-420C-BAF4-CB9269B3D671}">
      <dgm:prSet/>
      <dgm:spPr/>
      <dgm:t>
        <a:bodyPr/>
        <a:lstStyle/>
        <a:p>
          <a:endParaRPr lang="cs-CZ"/>
        </a:p>
      </dgm:t>
    </dgm:pt>
    <dgm:pt modelId="{790224CB-4BF7-4EAC-960B-8C27FC709EC1}" type="sibTrans" cxnId="{B90E3933-9509-420C-BAF4-CB9269B3D671}">
      <dgm:prSet/>
      <dgm:spPr/>
      <dgm:t>
        <a:bodyPr/>
        <a:lstStyle/>
        <a:p>
          <a:endParaRPr lang="cs-CZ"/>
        </a:p>
      </dgm:t>
    </dgm:pt>
    <dgm:pt modelId="{4595DE9E-99A9-4424-A749-4BB7C21C0D81}">
      <dgm:prSet phldrT="[Text]" custT="1"/>
      <dgm:spPr/>
      <dgm:t>
        <a:bodyPr/>
        <a:lstStyle/>
        <a:p>
          <a:r>
            <a:rPr lang="cs-CZ" sz="2000" b="1" dirty="0" smtClean="0"/>
            <a:t>Konkrétní zadání UNIV 3</a:t>
          </a:r>
          <a:endParaRPr lang="cs-CZ" sz="2000" b="1" dirty="0"/>
        </a:p>
      </dgm:t>
    </dgm:pt>
    <dgm:pt modelId="{EDB45F25-645A-4DF2-BEB3-4636B0E981FE}" type="parTrans" cxnId="{01FDEF42-AEBD-4A8D-909C-4ADC03CF363F}">
      <dgm:prSet/>
      <dgm:spPr/>
      <dgm:t>
        <a:bodyPr/>
        <a:lstStyle/>
        <a:p>
          <a:endParaRPr lang="cs-CZ"/>
        </a:p>
      </dgm:t>
    </dgm:pt>
    <dgm:pt modelId="{B76BDCF1-33F6-43EC-B4E5-760D4C86E178}" type="sibTrans" cxnId="{01FDEF42-AEBD-4A8D-909C-4ADC03CF363F}">
      <dgm:prSet/>
      <dgm:spPr/>
      <dgm:t>
        <a:bodyPr/>
        <a:lstStyle/>
        <a:p>
          <a:endParaRPr lang="cs-CZ"/>
        </a:p>
      </dgm:t>
    </dgm:pt>
    <dgm:pt modelId="{CF11E860-1A54-4307-A5B6-4AE299E56092}">
      <dgm:prSet phldrT="[Text]" custT="1"/>
      <dgm:spPr/>
      <dgm:t>
        <a:bodyPr/>
        <a:lstStyle/>
        <a:p>
          <a:r>
            <a:rPr lang="cs-CZ" sz="2000" b="1" dirty="0" smtClean="0"/>
            <a:t>Pilotní ověřování UNIV 3</a:t>
          </a:r>
          <a:endParaRPr lang="cs-CZ" sz="2000" b="1" dirty="0"/>
        </a:p>
      </dgm:t>
    </dgm:pt>
    <dgm:pt modelId="{68BE3DC6-4207-4F4F-9ACA-117160DEDF32}" type="parTrans" cxnId="{3BC664F7-25DC-458E-B93B-DA7B4DFE4D46}">
      <dgm:prSet/>
      <dgm:spPr/>
      <dgm:t>
        <a:bodyPr/>
        <a:lstStyle/>
        <a:p>
          <a:endParaRPr lang="cs-CZ"/>
        </a:p>
      </dgm:t>
    </dgm:pt>
    <dgm:pt modelId="{A79C479E-7C61-4D69-9078-42E11D519DE6}" type="sibTrans" cxnId="{3BC664F7-25DC-458E-B93B-DA7B4DFE4D46}">
      <dgm:prSet/>
      <dgm:spPr/>
      <dgm:t>
        <a:bodyPr/>
        <a:lstStyle/>
        <a:p>
          <a:endParaRPr lang="cs-CZ"/>
        </a:p>
      </dgm:t>
    </dgm:pt>
    <dgm:pt modelId="{1B01726E-F4D2-4120-8342-E007B1CD0EF9}" type="pres">
      <dgm:prSet presAssocID="{FE82665E-75BD-422F-9C05-933DAAB9E3DA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B7A1CAA1-D51B-4B91-A7F6-557DB325D2F4}" type="pres">
      <dgm:prSet presAssocID="{78759D55-A9EA-418F-B460-70C13C6FF4BA}" presName="Accent1" presStyleCnt="0"/>
      <dgm:spPr/>
    </dgm:pt>
    <dgm:pt modelId="{73AC12EC-CB41-44C8-AE02-D1742BA1CF5A}" type="pres">
      <dgm:prSet presAssocID="{78759D55-A9EA-418F-B460-70C13C6FF4BA}" presName="Accent" presStyleLbl="node1" presStyleIdx="0" presStyleCnt="4"/>
      <dgm:spPr>
        <a:solidFill>
          <a:srgbClr val="003399"/>
        </a:solidFill>
      </dgm:spPr>
    </dgm:pt>
    <dgm:pt modelId="{DFBF041A-B3CA-47A8-9FDF-36C5914C3B9C}" type="pres">
      <dgm:prSet presAssocID="{78759D55-A9EA-418F-B460-70C13C6FF4BA}" presName="Parent1" presStyleLbl="revTx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EF48DA6-78BB-4EF2-A3F7-3B124DBE2205}" type="pres">
      <dgm:prSet presAssocID="{042EA1AC-1198-4E27-A936-D36A3BDE54F2}" presName="Accent2" presStyleCnt="0"/>
      <dgm:spPr/>
    </dgm:pt>
    <dgm:pt modelId="{F9C30194-3041-4245-A471-85BC5B13F0E5}" type="pres">
      <dgm:prSet presAssocID="{042EA1AC-1198-4E27-A936-D36A3BDE54F2}" presName="Accent" presStyleLbl="node1" presStyleIdx="1" presStyleCnt="4"/>
      <dgm:spPr>
        <a:solidFill>
          <a:srgbClr val="22BCB9"/>
        </a:solidFill>
      </dgm:spPr>
    </dgm:pt>
    <dgm:pt modelId="{B00CA5BA-3A1B-48F3-A73F-DDC8C7174722}" type="pres">
      <dgm:prSet presAssocID="{042EA1AC-1198-4E27-A936-D36A3BDE54F2}" presName="Parent2" presStyleLbl="revTx" presStyleIdx="1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8D81C89-8351-4459-80DA-F047EE618C3E}" type="pres">
      <dgm:prSet presAssocID="{4595DE9E-99A9-4424-A749-4BB7C21C0D81}" presName="Accent3" presStyleCnt="0"/>
      <dgm:spPr/>
    </dgm:pt>
    <dgm:pt modelId="{C96C77AE-DBBE-4047-8781-27EDF043F304}" type="pres">
      <dgm:prSet presAssocID="{4595DE9E-99A9-4424-A749-4BB7C21C0D81}" presName="Accent" presStyleLbl="node1" presStyleIdx="2" presStyleCnt="4"/>
      <dgm:spPr>
        <a:solidFill>
          <a:srgbClr val="22BCB9"/>
        </a:solidFill>
      </dgm:spPr>
    </dgm:pt>
    <dgm:pt modelId="{C20EA6A0-3B5C-4290-B6D0-64F6DA7C68D6}" type="pres">
      <dgm:prSet presAssocID="{4595DE9E-99A9-4424-A749-4BB7C21C0D81}" presName="Parent3" presStyleLbl="revTx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DFDB9E3-812D-422D-B5F9-5CC2DE9152A3}" type="pres">
      <dgm:prSet presAssocID="{CF11E860-1A54-4307-A5B6-4AE299E56092}" presName="Accent4" presStyleCnt="0"/>
      <dgm:spPr/>
    </dgm:pt>
    <dgm:pt modelId="{170D441E-41A8-4CBB-9146-9B58187CDC3C}" type="pres">
      <dgm:prSet presAssocID="{CF11E860-1A54-4307-A5B6-4AE299E56092}" presName="Accent" presStyleLbl="node1" presStyleIdx="3" presStyleCnt="4"/>
      <dgm:spPr>
        <a:solidFill>
          <a:srgbClr val="22BCB9"/>
        </a:solidFill>
      </dgm:spPr>
    </dgm:pt>
    <dgm:pt modelId="{04331F53-F188-4872-86D3-F137EB9434B9}" type="pres">
      <dgm:prSet presAssocID="{CF11E860-1A54-4307-A5B6-4AE299E56092}" presName="Parent4" presStyleLbl="revTx" presStyleIdx="3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3BE0CD0-947E-4E52-AF2B-D9B5F39DCC4F}" type="presOf" srcId="{042EA1AC-1198-4E27-A936-D36A3BDE54F2}" destId="{B00CA5BA-3A1B-48F3-A73F-DDC8C7174722}" srcOrd="0" destOrd="0" presId="urn:microsoft.com/office/officeart/2009/layout/CircleArrowProcess"/>
    <dgm:cxn modelId="{01FDEF42-AEBD-4A8D-909C-4ADC03CF363F}" srcId="{FE82665E-75BD-422F-9C05-933DAAB9E3DA}" destId="{4595DE9E-99A9-4424-A749-4BB7C21C0D81}" srcOrd="2" destOrd="0" parTransId="{EDB45F25-645A-4DF2-BEB3-4636B0E981FE}" sibTransId="{B76BDCF1-33F6-43EC-B4E5-760D4C86E178}"/>
    <dgm:cxn modelId="{B90E3933-9509-420C-BAF4-CB9269B3D671}" srcId="{FE82665E-75BD-422F-9C05-933DAAB9E3DA}" destId="{042EA1AC-1198-4E27-A936-D36A3BDE54F2}" srcOrd="1" destOrd="0" parTransId="{F13930F8-B67F-4B83-8C9B-CCF8BE85A500}" sibTransId="{790224CB-4BF7-4EAC-960B-8C27FC709EC1}"/>
    <dgm:cxn modelId="{0ED3E311-4E3A-47D0-8F34-2CE3C729DE0A}" type="presOf" srcId="{4595DE9E-99A9-4424-A749-4BB7C21C0D81}" destId="{C20EA6A0-3B5C-4290-B6D0-64F6DA7C68D6}" srcOrd="0" destOrd="0" presId="urn:microsoft.com/office/officeart/2009/layout/CircleArrowProcess"/>
    <dgm:cxn modelId="{3BC664F7-25DC-458E-B93B-DA7B4DFE4D46}" srcId="{FE82665E-75BD-422F-9C05-933DAAB9E3DA}" destId="{CF11E860-1A54-4307-A5B6-4AE299E56092}" srcOrd="3" destOrd="0" parTransId="{68BE3DC6-4207-4F4F-9ACA-117160DEDF32}" sibTransId="{A79C479E-7C61-4D69-9078-42E11D519DE6}"/>
    <dgm:cxn modelId="{54809229-96FB-4823-8692-D442076308C5}" type="presOf" srcId="{CF11E860-1A54-4307-A5B6-4AE299E56092}" destId="{04331F53-F188-4872-86D3-F137EB9434B9}" srcOrd="0" destOrd="0" presId="urn:microsoft.com/office/officeart/2009/layout/CircleArrowProcess"/>
    <dgm:cxn modelId="{4E173883-A399-4D63-9C45-908CA250FFDF}" srcId="{FE82665E-75BD-422F-9C05-933DAAB9E3DA}" destId="{78759D55-A9EA-418F-B460-70C13C6FF4BA}" srcOrd="0" destOrd="0" parTransId="{646DA589-6DD8-4301-B7F0-B864D0D1C169}" sibTransId="{2D8E497A-716E-4F64-84A2-86688BC88B02}"/>
    <dgm:cxn modelId="{4259F3F8-4A8F-4B2C-986E-D169B120CAEA}" type="presOf" srcId="{78759D55-A9EA-418F-B460-70C13C6FF4BA}" destId="{DFBF041A-B3CA-47A8-9FDF-36C5914C3B9C}" srcOrd="0" destOrd="0" presId="urn:microsoft.com/office/officeart/2009/layout/CircleArrowProcess"/>
    <dgm:cxn modelId="{AC40109F-0718-4481-8EA2-7CDF3F5950C5}" type="presOf" srcId="{FE82665E-75BD-422F-9C05-933DAAB9E3DA}" destId="{1B01726E-F4D2-4120-8342-E007B1CD0EF9}" srcOrd="0" destOrd="0" presId="urn:microsoft.com/office/officeart/2009/layout/CircleArrowProcess"/>
    <dgm:cxn modelId="{494A4F6F-37B8-48FC-957B-11E002616E3B}" type="presParOf" srcId="{1B01726E-F4D2-4120-8342-E007B1CD0EF9}" destId="{B7A1CAA1-D51B-4B91-A7F6-557DB325D2F4}" srcOrd="0" destOrd="0" presId="urn:microsoft.com/office/officeart/2009/layout/CircleArrowProcess"/>
    <dgm:cxn modelId="{6BCDEB5A-BDBE-45E2-B977-51F7E6DC8B80}" type="presParOf" srcId="{B7A1CAA1-D51B-4B91-A7F6-557DB325D2F4}" destId="{73AC12EC-CB41-44C8-AE02-D1742BA1CF5A}" srcOrd="0" destOrd="0" presId="urn:microsoft.com/office/officeart/2009/layout/CircleArrowProcess"/>
    <dgm:cxn modelId="{B0D9960A-A2B1-40BC-8CB7-44F827518983}" type="presParOf" srcId="{1B01726E-F4D2-4120-8342-E007B1CD0EF9}" destId="{DFBF041A-B3CA-47A8-9FDF-36C5914C3B9C}" srcOrd="1" destOrd="0" presId="urn:microsoft.com/office/officeart/2009/layout/CircleArrowProcess"/>
    <dgm:cxn modelId="{7345E832-FA0B-456D-A268-A9996B75410A}" type="presParOf" srcId="{1B01726E-F4D2-4120-8342-E007B1CD0EF9}" destId="{FEF48DA6-78BB-4EF2-A3F7-3B124DBE2205}" srcOrd="2" destOrd="0" presId="urn:microsoft.com/office/officeart/2009/layout/CircleArrowProcess"/>
    <dgm:cxn modelId="{3A3DC181-CC4E-4CC9-A1AD-0DB4FBE77C5E}" type="presParOf" srcId="{FEF48DA6-78BB-4EF2-A3F7-3B124DBE2205}" destId="{F9C30194-3041-4245-A471-85BC5B13F0E5}" srcOrd="0" destOrd="0" presId="urn:microsoft.com/office/officeart/2009/layout/CircleArrowProcess"/>
    <dgm:cxn modelId="{3CDFBD20-9F00-4A5E-B636-2DCF44534C73}" type="presParOf" srcId="{1B01726E-F4D2-4120-8342-E007B1CD0EF9}" destId="{B00CA5BA-3A1B-48F3-A73F-DDC8C7174722}" srcOrd="3" destOrd="0" presId="urn:microsoft.com/office/officeart/2009/layout/CircleArrowProcess"/>
    <dgm:cxn modelId="{077F864A-39E9-444F-B571-E23DEBE816A8}" type="presParOf" srcId="{1B01726E-F4D2-4120-8342-E007B1CD0EF9}" destId="{E8D81C89-8351-4459-80DA-F047EE618C3E}" srcOrd="4" destOrd="0" presId="urn:microsoft.com/office/officeart/2009/layout/CircleArrowProcess"/>
    <dgm:cxn modelId="{D53D4951-C9E5-4B5F-971D-727BE6634519}" type="presParOf" srcId="{E8D81C89-8351-4459-80DA-F047EE618C3E}" destId="{C96C77AE-DBBE-4047-8781-27EDF043F304}" srcOrd="0" destOrd="0" presId="urn:microsoft.com/office/officeart/2009/layout/CircleArrowProcess"/>
    <dgm:cxn modelId="{C4687464-974B-4E35-8F23-57336FB4FDBE}" type="presParOf" srcId="{1B01726E-F4D2-4120-8342-E007B1CD0EF9}" destId="{C20EA6A0-3B5C-4290-B6D0-64F6DA7C68D6}" srcOrd="5" destOrd="0" presId="urn:microsoft.com/office/officeart/2009/layout/CircleArrowProcess"/>
    <dgm:cxn modelId="{2D56C1D8-8D25-4A18-AB2B-A4A5671D8B67}" type="presParOf" srcId="{1B01726E-F4D2-4120-8342-E007B1CD0EF9}" destId="{BDFDB9E3-812D-422D-B5F9-5CC2DE9152A3}" srcOrd="6" destOrd="0" presId="urn:microsoft.com/office/officeart/2009/layout/CircleArrowProcess"/>
    <dgm:cxn modelId="{C66CA47D-321D-4A0B-9E4B-046257097922}" type="presParOf" srcId="{BDFDB9E3-812D-422D-B5F9-5CC2DE9152A3}" destId="{170D441E-41A8-4CBB-9146-9B58187CDC3C}" srcOrd="0" destOrd="0" presId="urn:microsoft.com/office/officeart/2009/layout/CircleArrowProcess"/>
    <dgm:cxn modelId="{20C3E751-4134-4487-9728-1AFDED89C0C7}" type="presParOf" srcId="{1B01726E-F4D2-4120-8342-E007B1CD0EF9}" destId="{04331F53-F188-4872-86D3-F137EB9434B9}" srcOrd="7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5E3D72A-BF7E-45A1-96BA-A4D92A0D0733}" type="doc">
      <dgm:prSet loTypeId="urn:microsoft.com/office/officeart/2011/layout/ConvergingText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D8538F2-3F73-43D7-815C-3B3B66792DE5}">
      <dgm:prSet phldrT="[Text]"/>
      <dgm:spPr>
        <a:solidFill>
          <a:srgbClr val="003399"/>
        </a:solidFill>
        <a:ln>
          <a:solidFill>
            <a:srgbClr val="003399"/>
          </a:solidFill>
        </a:ln>
      </dgm:spPr>
      <dgm:t>
        <a:bodyPr/>
        <a:lstStyle/>
        <a:p>
          <a:r>
            <a:rPr lang="cs-CZ" b="1" dirty="0" smtClean="0"/>
            <a:t>PŘIPOMÍNKY PRO NSK</a:t>
          </a:r>
          <a:endParaRPr lang="cs-CZ" b="1" dirty="0"/>
        </a:p>
      </dgm:t>
    </dgm:pt>
    <dgm:pt modelId="{94FC089B-A844-4889-9F1E-5773E5D0B620}" type="parTrans" cxnId="{D1DCA893-E486-4953-A1F3-45AA5343836B}">
      <dgm:prSet/>
      <dgm:spPr/>
      <dgm:t>
        <a:bodyPr/>
        <a:lstStyle/>
        <a:p>
          <a:endParaRPr lang="cs-CZ"/>
        </a:p>
      </dgm:t>
    </dgm:pt>
    <dgm:pt modelId="{3E4D8813-F1F2-4F8D-B45D-FC04CF8C1379}" type="sibTrans" cxnId="{D1DCA893-E486-4953-A1F3-45AA5343836B}">
      <dgm:prSet/>
      <dgm:spPr/>
      <dgm:t>
        <a:bodyPr/>
        <a:lstStyle/>
        <a:p>
          <a:endParaRPr lang="cs-CZ"/>
        </a:p>
      </dgm:t>
    </dgm:pt>
    <dgm:pt modelId="{0C258E5D-52BD-40C6-BACF-8881D49B088E}">
      <dgm:prSet phldrT="[Text]"/>
      <dgm:spPr/>
      <dgm:t>
        <a:bodyPr/>
        <a:lstStyle/>
        <a:p>
          <a:endParaRPr lang="cs-CZ" dirty="0"/>
        </a:p>
      </dgm:t>
    </dgm:pt>
    <dgm:pt modelId="{9D75B099-457D-4638-BBA4-E92E18EC2442}" type="parTrans" cxnId="{A5B9987E-9835-4815-869C-F17550FC3AC0}">
      <dgm:prSet/>
      <dgm:spPr/>
      <dgm:t>
        <a:bodyPr/>
        <a:lstStyle/>
        <a:p>
          <a:endParaRPr lang="cs-CZ"/>
        </a:p>
      </dgm:t>
    </dgm:pt>
    <dgm:pt modelId="{AD4A0ED1-CE39-4939-99E8-967CA676F724}" type="sibTrans" cxnId="{A5B9987E-9835-4815-869C-F17550FC3AC0}">
      <dgm:prSet/>
      <dgm:spPr/>
      <dgm:t>
        <a:bodyPr/>
        <a:lstStyle/>
        <a:p>
          <a:endParaRPr lang="cs-CZ"/>
        </a:p>
      </dgm:t>
    </dgm:pt>
    <dgm:pt modelId="{05D7ACC8-60B4-4E87-A1CE-6FCFFC0C5051}">
      <dgm:prSet phldrT="[Text]"/>
      <dgm:spPr/>
      <dgm:t>
        <a:bodyPr/>
        <a:lstStyle/>
        <a:p>
          <a:endParaRPr lang="cs-CZ" dirty="0"/>
        </a:p>
      </dgm:t>
    </dgm:pt>
    <dgm:pt modelId="{594845D1-A94C-4068-9036-4D946F8DC096}" type="parTrans" cxnId="{799A0177-C0D4-4857-A34A-6E8723EF08B8}">
      <dgm:prSet/>
      <dgm:spPr/>
      <dgm:t>
        <a:bodyPr/>
        <a:lstStyle/>
        <a:p>
          <a:endParaRPr lang="cs-CZ"/>
        </a:p>
      </dgm:t>
    </dgm:pt>
    <dgm:pt modelId="{04BA9C79-1E8C-45DF-8F9B-AA4F830E76BB}" type="sibTrans" cxnId="{799A0177-C0D4-4857-A34A-6E8723EF08B8}">
      <dgm:prSet/>
      <dgm:spPr/>
      <dgm:t>
        <a:bodyPr/>
        <a:lstStyle/>
        <a:p>
          <a:endParaRPr lang="cs-CZ"/>
        </a:p>
      </dgm:t>
    </dgm:pt>
    <dgm:pt modelId="{72CC5CAA-6B3A-41A7-BEA6-E02FE053A30A}">
      <dgm:prSet phldrT="[Text]"/>
      <dgm:spPr/>
      <dgm:t>
        <a:bodyPr/>
        <a:lstStyle/>
        <a:p>
          <a:endParaRPr lang="cs-CZ" dirty="0" smtClean="0"/>
        </a:p>
      </dgm:t>
    </dgm:pt>
    <dgm:pt modelId="{78F861E3-5F88-47AB-B124-306003663941}" type="sibTrans" cxnId="{70AAB7C6-53DF-43FB-ABC2-9C3FE3DDE0F6}">
      <dgm:prSet/>
      <dgm:spPr/>
      <dgm:t>
        <a:bodyPr/>
        <a:lstStyle/>
        <a:p>
          <a:endParaRPr lang="cs-CZ"/>
        </a:p>
      </dgm:t>
    </dgm:pt>
    <dgm:pt modelId="{53D3871D-CBCD-4BF3-A30D-0434DA13A3AE}" type="parTrans" cxnId="{70AAB7C6-53DF-43FB-ABC2-9C3FE3DDE0F6}">
      <dgm:prSet/>
      <dgm:spPr/>
      <dgm:t>
        <a:bodyPr/>
        <a:lstStyle/>
        <a:p>
          <a:endParaRPr lang="cs-CZ"/>
        </a:p>
      </dgm:t>
    </dgm:pt>
    <dgm:pt modelId="{A22381A3-D5E3-43C1-AF60-3C000A40E6B5}" type="pres">
      <dgm:prSet presAssocID="{15E3D72A-BF7E-45A1-96BA-A4D92A0D0733}" presName="Name0" presStyleCnt="0">
        <dgm:presLayoutVars>
          <dgm:chMax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294C2325-2F2C-4919-8DFF-62AB0D1A0CEC}" type="pres">
      <dgm:prSet presAssocID="{2D8538F2-3F73-43D7-815C-3B3B66792DE5}" presName="composite" presStyleCnt="0"/>
      <dgm:spPr/>
    </dgm:pt>
    <dgm:pt modelId="{5497B0A7-BC34-4DD6-A0FC-004DE215A944}" type="pres">
      <dgm:prSet presAssocID="{2D8538F2-3F73-43D7-815C-3B3B66792DE5}" presName="ParentAccent1" presStyleLbl="alignNode1" presStyleIdx="0" presStyleCnt="34" custLinFactX="-711029" custLinFactY="-464506" custLinFactNeighborX="-800000" custLinFactNeighborY="-500000"/>
      <dgm:spPr>
        <a:solidFill>
          <a:srgbClr val="003399"/>
        </a:solidFill>
      </dgm:spPr>
    </dgm:pt>
    <dgm:pt modelId="{83894AA2-8BCE-4D0C-B3FD-14132ECBC909}" type="pres">
      <dgm:prSet presAssocID="{2D8538F2-3F73-43D7-815C-3B3B66792DE5}" presName="ParentAccent2" presStyleLbl="alignNode1" presStyleIdx="1" presStyleCnt="34" custAng="5400000" custFlipVert="0" custFlipHor="1" custScaleX="155978" custScaleY="193189" custLinFactX="-1200000" custLinFactY="-648646" custLinFactNeighborX="-1280067" custLinFactNeighborY="-700000"/>
      <dgm:spPr>
        <a:solidFill>
          <a:srgbClr val="003399"/>
        </a:solidFill>
      </dgm:spPr>
    </dgm:pt>
    <dgm:pt modelId="{D8BD3203-3D04-4B7E-9595-6F29D47BE933}" type="pres">
      <dgm:prSet presAssocID="{2D8538F2-3F73-43D7-815C-3B3B66792DE5}" presName="ParentAccent3" presStyleLbl="alignNode1" presStyleIdx="2" presStyleCnt="34" custLinFactX="-600000" custLinFactY="-500000" custLinFactNeighborX="-694343" custLinFactNeighborY="-576905"/>
      <dgm:spPr>
        <a:solidFill>
          <a:srgbClr val="003399"/>
        </a:solidFill>
      </dgm:spPr>
    </dgm:pt>
    <dgm:pt modelId="{C7766B60-3BF8-4139-B62E-D34197F9D792}" type="pres">
      <dgm:prSet presAssocID="{2D8538F2-3F73-43D7-815C-3B3B66792DE5}" presName="ParentAccent4" presStyleLbl="alignNode1" presStyleIdx="3" presStyleCnt="34" custLinFactX="-300000" custLinFactY="-339708" custLinFactNeighborX="-361826" custLinFactNeighborY="-400000"/>
      <dgm:spPr>
        <a:solidFill>
          <a:srgbClr val="003399"/>
        </a:solidFill>
      </dgm:spPr>
    </dgm:pt>
    <dgm:pt modelId="{9E0A326E-7FB6-4D6A-A801-128AB5B420C5}" type="pres">
      <dgm:prSet presAssocID="{2D8538F2-3F73-43D7-815C-3B3B66792DE5}" presName="ParentAccent5" presStyleLbl="alignNode1" presStyleIdx="4" presStyleCnt="34" custLinFactX="-128687" custLinFactY="-289842" custLinFactNeighborX="-200000" custLinFactNeighborY="-300000"/>
      <dgm:spPr>
        <a:solidFill>
          <a:srgbClr val="003399"/>
        </a:solidFill>
      </dgm:spPr>
    </dgm:pt>
    <dgm:pt modelId="{90F2D015-2DCF-4BF7-960C-8E5BFF967841}" type="pres">
      <dgm:prSet presAssocID="{2D8538F2-3F73-43D7-815C-3B3B66792DE5}" presName="ParentAccent6" presStyleLbl="alignNode1" presStyleIdx="5" presStyleCnt="34" custLinFactY="-57393" custLinFactNeighborX="-3973" custLinFactNeighborY="-100000"/>
      <dgm:spPr/>
    </dgm:pt>
    <dgm:pt modelId="{03C9D6EF-88FA-410A-A4A6-5DF4AF58563D}" type="pres">
      <dgm:prSet presAssocID="{2D8538F2-3F73-43D7-815C-3B3B66792DE5}" presName="ParentAccent7" presStyleLbl="alignNode1" presStyleIdx="6" presStyleCnt="34" custLinFactX="-1100000" custLinFactY="-532591" custLinFactNeighborX="-1147143" custLinFactNeighborY="-600000"/>
      <dgm:spPr>
        <a:solidFill>
          <a:srgbClr val="003399"/>
        </a:solidFill>
      </dgm:spPr>
    </dgm:pt>
    <dgm:pt modelId="{15DEC115-F78A-4147-ACA2-AC6E0CE7BD59}" type="pres">
      <dgm:prSet presAssocID="{2D8538F2-3F73-43D7-815C-3B3B66792DE5}" presName="ParentAccent8" presStyleLbl="alignNode1" presStyleIdx="7" presStyleCnt="34" custLinFactX="-1000000" custLinFactY="-709763" custLinFactNeighborX="-1022348" custLinFactNeighborY="-800000"/>
      <dgm:spPr>
        <a:solidFill>
          <a:srgbClr val="003399"/>
        </a:solidFill>
      </dgm:spPr>
    </dgm:pt>
    <dgm:pt modelId="{F9D1BDBB-1349-42EA-B24C-EAAE02332DA2}" type="pres">
      <dgm:prSet presAssocID="{2D8538F2-3F73-43D7-815C-3B3B66792DE5}" presName="ParentAccent9" presStyleLbl="alignNode1" presStyleIdx="8" presStyleCnt="34" custLinFactX="-600000" custLinFactY="-335331" custLinFactNeighborX="-687299" custLinFactNeighborY="-400000"/>
      <dgm:spPr>
        <a:solidFill>
          <a:srgbClr val="003399"/>
        </a:solidFill>
      </dgm:spPr>
    </dgm:pt>
    <dgm:pt modelId="{438E2921-2423-4927-AE90-0F6B2EC0A2B4}" type="pres">
      <dgm:prSet presAssocID="{2D8538F2-3F73-43D7-815C-3B3B66792DE5}" presName="ParentAccent10" presStyleLbl="alignNode1" presStyleIdx="9" presStyleCnt="34" custLinFactX="-930141" custLinFactY="-645521" custLinFactNeighborX="-1000000" custLinFactNeighborY="-700000"/>
      <dgm:spPr>
        <a:solidFill>
          <a:srgbClr val="003399"/>
        </a:solidFill>
      </dgm:spPr>
    </dgm:pt>
    <dgm:pt modelId="{26047365-F6BD-472D-AA0F-591DEC89C318}" type="pres">
      <dgm:prSet presAssocID="{2D8538F2-3F73-43D7-815C-3B3B66792DE5}" presName="Parent" presStyleLbl="alignNode1" presStyleIdx="10" presStyleCnt="34" custScaleX="122252" custScaleY="111125" custLinFactNeighborX="66729" custLinFactNeighborY="7169">
        <dgm:presLayoutVars>
          <dgm:chMax val="5"/>
          <dgm:chPref val="3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2961414-B8BF-4AD5-9FD7-4A23608C28F6}" type="pres">
      <dgm:prSet presAssocID="{72CC5CAA-6B3A-41A7-BEA6-E02FE053A30A}" presName="Child1Accent1" presStyleLbl="alignNode1" presStyleIdx="11" presStyleCnt="34" custLinFactX="100000" custLinFactNeighborX="106909" custLinFactNeighborY="70069"/>
      <dgm:spPr>
        <a:solidFill>
          <a:srgbClr val="22BCB9"/>
        </a:solidFill>
        <a:ln>
          <a:solidFill>
            <a:srgbClr val="22BCB9"/>
          </a:solidFill>
        </a:ln>
      </dgm:spPr>
    </dgm:pt>
    <dgm:pt modelId="{1D4D7CEE-6036-4B87-B98D-3885C564D9D4}" type="pres">
      <dgm:prSet presAssocID="{72CC5CAA-6B3A-41A7-BEA6-E02FE053A30A}" presName="Child1Accent2" presStyleLbl="alignNode1" presStyleIdx="12" presStyleCnt="34" custLinFactX="204575" custLinFactY="-203483" custLinFactNeighborX="300000" custLinFactNeighborY="-300000"/>
      <dgm:spPr>
        <a:solidFill>
          <a:srgbClr val="003399"/>
        </a:solidFill>
      </dgm:spPr>
    </dgm:pt>
    <dgm:pt modelId="{DA3233EC-452F-4494-8312-DC11F09BF8BD}" type="pres">
      <dgm:prSet presAssocID="{72CC5CAA-6B3A-41A7-BEA6-E02FE053A30A}" presName="Child1Accent3" presStyleLbl="alignNode1" presStyleIdx="13" presStyleCnt="34" custLinFactX="230835" custLinFactY="100000" custLinFactNeighborX="300000" custLinFactNeighborY="108379"/>
      <dgm:spPr>
        <a:solidFill>
          <a:srgbClr val="22BCB9"/>
        </a:solidFill>
        <a:ln>
          <a:solidFill>
            <a:srgbClr val="22BCB9"/>
          </a:solidFill>
        </a:ln>
      </dgm:spPr>
    </dgm:pt>
    <dgm:pt modelId="{138AAD31-C29A-460E-B75D-FCA6ED1C907E}" type="pres">
      <dgm:prSet presAssocID="{72CC5CAA-6B3A-41A7-BEA6-E02FE053A30A}" presName="Child1Accent4" presStyleLbl="alignNode1" presStyleIdx="14" presStyleCnt="34" custLinFactX="219629" custLinFactY="33446" custLinFactNeighborX="300000" custLinFactNeighborY="100000"/>
      <dgm:spPr>
        <a:solidFill>
          <a:srgbClr val="22BCB9"/>
        </a:solidFill>
        <a:ln>
          <a:solidFill>
            <a:srgbClr val="22BCB9"/>
          </a:solidFill>
        </a:ln>
      </dgm:spPr>
    </dgm:pt>
    <dgm:pt modelId="{DC81CA2C-F17C-44CD-A593-9E3890928F85}" type="pres">
      <dgm:prSet presAssocID="{72CC5CAA-6B3A-41A7-BEA6-E02FE053A30A}" presName="Child1Accent5" presStyleLbl="alignNode1" presStyleIdx="15" presStyleCnt="34" custLinFactX="100000" custLinFactNeighborX="146162" custLinFactNeighborY="58513"/>
      <dgm:spPr>
        <a:solidFill>
          <a:srgbClr val="22BCB9"/>
        </a:solidFill>
        <a:ln>
          <a:solidFill>
            <a:srgbClr val="22BCB9"/>
          </a:solidFill>
        </a:ln>
      </dgm:spPr>
    </dgm:pt>
    <dgm:pt modelId="{20548D8F-407B-41BD-938E-6DE0FDEB98FF}" type="pres">
      <dgm:prSet presAssocID="{72CC5CAA-6B3A-41A7-BEA6-E02FE053A30A}" presName="Child1Accent6" presStyleLbl="alignNode1" presStyleIdx="16" presStyleCnt="34" custLinFactX="100000" custLinFactNeighborX="135304" custLinFactNeighborY="50470"/>
      <dgm:spPr>
        <a:solidFill>
          <a:srgbClr val="22BCB9"/>
        </a:solidFill>
        <a:ln>
          <a:solidFill>
            <a:srgbClr val="22BCB9"/>
          </a:solidFill>
        </a:ln>
      </dgm:spPr>
    </dgm:pt>
    <dgm:pt modelId="{689A68C1-036D-46CA-B47E-D75B9BFC6D46}" type="pres">
      <dgm:prSet presAssocID="{72CC5CAA-6B3A-41A7-BEA6-E02FE053A30A}" presName="Child1Accent7" presStyleLbl="alignNode1" presStyleIdx="17" presStyleCnt="34" custLinFactX="86632" custLinFactNeighborX="100000" custLinFactNeighborY="50470"/>
      <dgm:spPr>
        <a:solidFill>
          <a:srgbClr val="22BCB9"/>
        </a:solidFill>
        <a:ln>
          <a:solidFill>
            <a:srgbClr val="22BCB9"/>
          </a:solidFill>
        </a:ln>
      </dgm:spPr>
    </dgm:pt>
    <dgm:pt modelId="{75F89A8C-B2C2-4667-AB6C-0D6E0611AE9F}" type="pres">
      <dgm:prSet presAssocID="{72CC5CAA-6B3A-41A7-BEA6-E02FE053A30A}" presName="Child1Accent8" presStyleLbl="alignNode1" presStyleIdx="18" presStyleCnt="34"/>
      <dgm:spPr/>
    </dgm:pt>
    <dgm:pt modelId="{D8310DD3-9759-4360-A363-58A303F23F89}" type="pres">
      <dgm:prSet presAssocID="{72CC5CAA-6B3A-41A7-BEA6-E02FE053A30A}" presName="Child1Accent9" presStyleLbl="alignNode1" presStyleIdx="19" presStyleCnt="34"/>
      <dgm:spPr/>
    </dgm:pt>
    <dgm:pt modelId="{0D63CC1C-8A15-46A0-9B4B-ED89DD9940B4}" type="pres">
      <dgm:prSet presAssocID="{72CC5CAA-6B3A-41A7-BEA6-E02FE053A30A}" presName="Child1" presStyleLbl="revTx" presStyleIdx="0" presStyleCnt="3" custLinFactNeighborX="19557" custLinFactNeighborY="3967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944655-ADE8-429E-B9EC-25FAB92C9F1D}" type="pres">
      <dgm:prSet presAssocID="{0C258E5D-52BD-40C6-BACF-8881D49B088E}" presName="Child2Accent1" presStyleLbl="alignNode1" presStyleIdx="20" presStyleCnt="34" custLinFactX="100000" custLinFactNeighborX="154543" custLinFactNeighborY="29786"/>
      <dgm:spPr>
        <a:solidFill>
          <a:srgbClr val="22BCB9"/>
        </a:solidFill>
        <a:ln>
          <a:solidFill>
            <a:srgbClr val="22BCB9"/>
          </a:solidFill>
        </a:ln>
      </dgm:spPr>
    </dgm:pt>
    <dgm:pt modelId="{5AE37E39-BE93-4965-9DCF-C1AF5B940BCC}" type="pres">
      <dgm:prSet presAssocID="{0C258E5D-52BD-40C6-BACF-8881D49B088E}" presName="Child2Accent2" presStyleLbl="alignNode1" presStyleIdx="21" presStyleCnt="34" custLinFactX="200000" custLinFactNeighborX="282200" custLinFactNeighborY="9620"/>
      <dgm:spPr>
        <a:solidFill>
          <a:srgbClr val="22BCB9"/>
        </a:solidFill>
        <a:ln>
          <a:solidFill>
            <a:srgbClr val="22BCB9"/>
          </a:solidFill>
        </a:ln>
      </dgm:spPr>
    </dgm:pt>
    <dgm:pt modelId="{95166364-1C49-4B59-A475-BA348D8E3F4B}" type="pres">
      <dgm:prSet presAssocID="{0C258E5D-52BD-40C6-BACF-8881D49B088E}" presName="Child2Accent3" presStyleLbl="alignNode1" presStyleIdx="22" presStyleCnt="34" custLinFactX="100000" custLinFactNeighborX="130171" custLinFactNeighborY="9620"/>
      <dgm:spPr>
        <a:solidFill>
          <a:srgbClr val="22BCB9"/>
        </a:solidFill>
        <a:ln>
          <a:solidFill>
            <a:srgbClr val="22BCB9"/>
          </a:solidFill>
        </a:ln>
      </dgm:spPr>
    </dgm:pt>
    <dgm:pt modelId="{716BF0C7-9A9B-45AA-8CF3-4E1B4A60F213}" type="pres">
      <dgm:prSet presAssocID="{0C258E5D-52BD-40C6-BACF-8881D49B088E}" presName="Child2Accent4" presStyleLbl="alignNode1" presStyleIdx="23" presStyleCnt="34" custLinFactX="100000" custLinFactNeighborX="140752" custLinFactNeighborY="9620"/>
      <dgm:spPr>
        <a:solidFill>
          <a:srgbClr val="22BCB9"/>
        </a:solidFill>
        <a:ln>
          <a:solidFill>
            <a:srgbClr val="22BCB9"/>
          </a:solidFill>
        </a:ln>
      </dgm:spPr>
    </dgm:pt>
    <dgm:pt modelId="{D74E59A4-EBF5-471D-9169-BD722AAE27FE}" type="pres">
      <dgm:prSet presAssocID="{0C258E5D-52BD-40C6-BACF-8881D49B088E}" presName="Child2Accent5" presStyleLbl="alignNode1" presStyleIdx="24" presStyleCnt="34" custLinFactX="338039" custLinFactY="-252376" custLinFactNeighborX="400000" custLinFactNeighborY="-300000"/>
      <dgm:spPr>
        <a:solidFill>
          <a:srgbClr val="22BCB9"/>
        </a:solidFill>
        <a:ln>
          <a:solidFill>
            <a:srgbClr val="22BCB9"/>
          </a:solidFill>
        </a:ln>
      </dgm:spPr>
    </dgm:pt>
    <dgm:pt modelId="{238CFC49-06B6-4AC4-B354-DBACD9DED8AA}" type="pres">
      <dgm:prSet presAssocID="{0C258E5D-52BD-40C6-BACF-8881D49B088E}" presName="Child2Accent6" presStyleLbl="alignNode1" presStyleIdx="25" presStyleCnt="34" custLinFactX="500000" custLinFactNeighborX="548346" custLinFactNeighborY="9620"/>
      <dgm:spPr>
        <a:solidFill>
          <a:srgbClr val="22BCB9"/>
        </a:solidFill>
        <a:ln>
          <a:solidFill>
            <a:srgbClr val="22BCB9"/>
          </a:solidFill>
        </a:ln>
      </dgm:spPr>
    </dgm:pt>
    <dgm:pt modelId="{3D029D6B-7629-468B-865F-F6AD30B77060}" type="pres">
      <dgm:prSet presAssocID="{0C258E5D-52BD-40C6-BACF-8881D49B088E}" presName="Child2Accent7" presStyleLbl="alignNode1" presStyleIdx="26" presStyleCnt="34"/>
      <dgm:spPr/>
    </dgm:pt>
    <dgm:pt modelId="{7B66469C-D1AA-4D6F-9CAA-7BE11E811158}" type="pres">
      <dgm:prSet presAssocID="{0C258E5D-52BD-40C6-BACF-8881D49B088E}" presName="Child2" presStyleLbl="revTx" presStyleIdx="1" presStyleCnt="3" custLinFactNeighborX="25861" custLinFactNeighborY="610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5C34CC9-ABB0-4A12-B40F-064823D28E45}" type="pres">
      <dgm:prSet presAssocID="{05D7ACC8-60B4-4E87-A1CE-6FCFFC0C5051}" presName="Child3Accent1" presStyleLbl="alignNode1" presStyleIdx="27" presStyleCnt="34" custLinFactX="100000" custLinFactNeighborX="106909" custLinFactNeighborY="-6389"/>
      <dgm:spPr>
        <a:solidFill>
          <a:srgbClr val="22BCB9"/>
        </a:solidFill>
        <a:ln>
          <a:solidFill>
            <a:srgbClr val="22BCB9"/>
          </a:solidFill>
        </a:ln>
      </dgm:spPr>
    </dgm:pt>
    <dgm:pt modelId="{A176A123-EF26-4791-8686-28D5CF88706E}" type="pres">
      <dgm:prSet presAssocID="{05D7ACC8-60B4-4E87-A1CE-6FCFFC0C5051}" presName="Child3Accent2" presStyleLbl="alignNode1" presStyleIdx="28" presStyleCnt="34" custLinFactNeighborX="92451" custLinFactNeighborY="-29240"/>
      <dgm:spPr>
        <a:solidFill>
          <a:srgbClr val="22BCB9"/>
        </a:solidFill>
        <a:ln>
          <a:solidFill>
            <a:srgbClr val="22BCB9"/>
          </a:solidFill>
        </a:ln>
      </dgm:spPr>
    </dgm:pt>
    <dgm:pt modelId="{F74357E0-0FB3-49A1-871F-3E8D82ACC439}" type="pres">
      <dgm:prSet presAssocID="{05D7ACC8-60B4-4E87-A1CE-6FCFFC0C5051}" presName="Child3Accent3" presStyleLbl="alignNode1" presStyleIdx="29" presStyleCnt="34" custLinFactNeighborX="43779" custLinFactNeighborY="8227"/>
      <dgm:spPr>
        <a:solidFill>
          <a:srgbClr val="22BCB9"/>
        </a:solidFill>
        <a:ln>
          <a:solidFill>
            <a:srgbClr val="22BCB9"/>
          </a:solidFill>
        </a:ln>
      </dgm:spPr>
    </dgm:pt>
    <dgm:pt modelId="{CA3DDA0B-37AF-43A7-831E-DD0B38076AE1}" type="pres">
      <dgm:prSet presAssocID="{05D7ACC8-60B4-4E87-A1CE-6FCFFC0C5051}" presName="Child3Accent4" presStyleLbl="alignNode1" presStyleIdx="30" presStyleCnt="34" custLinFactNeighborX="-4893" custLinFactNeighborY="45693"/>
      <dgm:spPr>
        <a:solidFill>
          <a:srgbClr val="22BCB9"/>
        </a:solidFill>
        <a:ln>
          <a:solidFill>
            <a:srgbClr val="22BCB9"/>
          </a:solidFill>
        </a:ln>
      </dgm:spPr>
    </dgm:pt>
    <dgm:pt modelId="{F852F4DE-AC1A-4260-9C16-123FFB52106D}" type="pres">
      <dgm:prSet presAssocID="{05D7ACC8-60B4-4E87-A1CE-6FCFFC0C5051}" presName="Child3Accent5" presStyleLbl="alignNode1" presStyleIdx="31" presStyleCnt="34" custLinFactNeighborX="-16099" custLinFactNeighborY="45693"/>
      <dgm:spPr>
        <a:solidFill>
          <a:srgbClr val="22BCB9"/>
        </a:solidFill>
        <a:ln>
          <a:solidFill>
            <a:srgbClr val="22BCB9"/>
          </a:solidFill>
        </a:ln>
      </dgm:spPr>
    </dgm:pt>
    <dgm:pt modelId="{FE712FA9-EA14-4233-86A8-520CAB54AE57}" type="pres">
      <dgm:prSet presAssocID="{05D7ACC8-60B4-4E87-A1CE-6FCFFC0C5051}" presName="Child3Accent6" presStyleLbl="alignNode1" presStyleIdx="32" presStyleCnt="34" custLinFactNeighborX="10510" custLinFactNeighborY="45693"/>
      <dgm:spPr>
        <a:solidFill>
          <a:srgbClr val="22BCB9"/>
        </a:solidFill>
        <a:ln>
          <a:solidFill>
            <a:srgbClr val="22BCB9"/>
          </a:solidFill>
        </a:ln>
      </dgm:spPr>
    </dgm:pt>
    <dgm:pt modelId="{F97535AC-3B7B-46A7-A8F7-FE1B4CB5A983}" type="pres">
      <dgm:prSet presAssocID="{05D7ACC8-60B4-4E87-A1CE-6FCFFC0C5051}" presName="Child3Accent7" presStyleLbl="alignNode1" presStyleIdx="33" presStyleCnt="34" custLinFactX="685538" custLinFactNeighborX="700000" custLinFactNeighborY="-66706"/>
      <dgm:spPr>
        <a:solidFill>
          <a:srgbClr val="22BCB9"/>
        </a:solidFill>
        <a:ln>
          <a:solidFill>
            <a:srgbClr val="22BCB9"/>
          </a:solidFill>
        </a:ln>
      </dgm:spPr>
    </dgm:pt>
    <dgm:pt modelId="{7AD3A062-2376-4DAD-B8A4-4CFFF61F4DE7}" type="pres">
      <dgm:prSet presAssocID="{05D7ACC8-60B4-4E87-A1CE-6FCFFC0C5051}" presName="Child3" presStyleLbl="revTx" presStyleIdx="2" presStyleCnt="3" custLinFactNeighborX="15646" custLinFactNeighborY="2880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99A0177-C0D4-4857-A34A-6E8723EF08B8}" srcId="{2D8538F2-3F73-43D7-815C-3B3B66792DE5}" destId="{05D7ACC8-60B4-4E87-A1CE-6FCFFC0C5051}" srcOrd="2" destOrd="0" parTransId="{594845D1-A94C-4068-9036-4D946F8DC096}" sibTransId="{04BA9C79-1E8C-45DF-8F9B-AA4F830E76BB}"/>
    <dgm:cxn modelId="{70AAB7C6-53DF-43FB-ABC2-9C3FE3DDE0F6}" srcId="{2D8538F2-3F73-43D7-815C-3B3B66792DE5}" destId="{72CC5CAA-6B3A-41A7-BEA6-E02FE053A30A}" srcOrd="0" destOrd="0" parTransId="{53D3871D-CBCD-4BF3-A30D-0434DA13A3AE}" sibTransId="{78F861E3-5F88-47AB-B124-306003663941}"/>
    <dgm:cxn modelId="{A54393D4-BD19-41B4-9EB8-42795F862ED4}" type="presOf" srcId="{72CC5CAA-6B3A-41A7-BEA6-E02FE053A30A}" destId="{0D63CC1C-8A15-46A0-9B4B-ED89DD9940B4}" srcOrd="0" destOrd="0" presId="urn:microsoft.com/office/officeart/2011/layout/ConvergingText"/>
    <dgm:cxn modelId="{49BFC4B3-31C4-4A9B-814E-E79288079066}" type="presOf" srcId="{05D7ACC8-60B4-4E87-A1CE-6FCFFC0C5051}" destId="{7AD3A062-2376-4DAD-B8A4-4CFFF61F4DE7}" srcOrd="0" destOrd="0" presId="urn:microsoft.com/office/officeart/2011/layout/ConvergingText"/>
    <dgm:cxn modelId="{1B420A6E-DE29-4F47-8C7C-4074C3D304E7}" type="presOf" srcId="{15E3D72A-BF7E-45A1-96BA-A4D92A0D0733}" destId="{A22381A3-D5E3-43C1-AF60-3C000A40E6B5}" srcOrd="0" destOrd="0" presId="urn:microsoft.com/office/officeart/2011/layout/ConvergingText"/>
    <dgm:cxn modelId="{A5B9987E-9835-4815-869C-F17550FC3AC0}" srcId="{2D8538F2-3F73-43D7-815C-3B3B66792DE5}" destId="{0C258E5D-52BD-40C6-BACF-8881D49B088E}" srcOrd="1" destOrd="0" parTransId="{9D75B099-457D-4638-BBA4-E92E18EC2442}" sibTransId="{AD4A0ED1-CE39-4939-99E8-967CA676F724}"/>
    <dgm:cxn modelId="{D1DCA893-E486-4953-A1F3-45AA5343836B}" srcId="{15E3D72A-BF7E-45A1-96BA-A4D92A0D0733}" destId="{2D8538F2-3F73-43D7-815C-3B3B66792DE5}" srcOrd="0" destOrd="0" parTransId="{94FC089B-A844-4889-9F1E-5773E5D0B620}" sibTransId="{3E4D8813-F1F2-4F8D-B45D-FC04CF8C1379}"/>
    <dgm:cxn modelId="{FCE27B98-8F69-4083-BF88-A7480FDFA8D9}" type="presOf" srcId="{2D8538F2-3F73-43D7-815C-3B3B66792DE5}" destId="{26047365-F6BD-472D-AA0F-591DEC89C318}" srcOrd="0" destOrd="0" presId="urn:microsoft.com/office/officeart/2011/layout/ConvergingText"/>
    <dgm:cxn modelId="{EE35842B-20D3-421D-81E1-7AE1523D9467}" type="presOf" srcId="{0C258E5D-52BD-40C6-BACF-8881D49B088E}" destId="{7B66469C-D1AA-4D6F-9CAA-7BE11E811158}" srcOrd="0" destOrd="0" presId="urn:microsoft.com/office/officeart/2011/layout/ConvergingText"/>
    <dgm:cxn modelId="{DC3DFA1F-10C9-4147-BE6B-504829710EDC}" type="presParOf" srcId="{A22381A3-D5E3-43C1-AF60-3C000A40E6B5}" destId="{294C2325-2F2C-4919-8DFF-62AB0D1A0CEC}" srcOrd="0" destOrd="0" presId="urn:microsoft.com/office/officeart/2011/layout/ConvergingText"/>
    <dgm:cxn modelId="{1E7FEB70-F744-42A0-A5B5-734F1B97C9D0}" type="presParOf" srcId="{294C2325-2F2C-4919-8DFF-62AB0D1A0CEC}" destId="{5497B0A7-BC34-4DD6-A0FC-004DE215A944}" srcOrd="0" destOrd="0" presId="urn:microsoft.com/office/officeart/2011/layout/ConvergingText"/>
    <dgm:cxn modelId="{7D252B82-F900-4B8C-A147-DCE32692FFDC}" type="presParOf" srcId="{294C2325-2F2C-4919-8DFF-62AB0D1A0CEC}" destId="{83894AA2-8BCE-4D0C-B3FD-14132ECBC909}" srcOrd="1" destOrd="0" presId="urn:microsoft.com/office/officeart/2011/layout/ConvergingText"/>
    <dgm:cxn modelId="{5B9EE8F4-8D34-43CB-8D3F-280330BA914C}" type="presParOf" srcId="{294C2325-2F2C-4919-8DFF-62AB0D1A0CEC}" destId="{D8BD3203-3D04-4B7E-9595-6F29D47BE933}" srcOrd="2" destOrd="0" presId="urn:microsoft.com/office/officeart/2011/layout/ConvergingText"/>
    <dgm:cxn modelId="{EC83504D-16F9-46EF-B497-F200D8E27277}" type="presParOf" srcId="{294C2325-2F2C-4919-8DFF-62AB0D1A0CEC}" destId="{C7766B60-3BF8-4139-B62E-D34197F9D792}" srcOrd="3" destOrd="0" presId="urn:microsoft.com/office/officeart/2011/layout/ConvergingText"/>
    <dgm:cxn modelId="{D6E288A1-8E65-4375-9833-D8A671A67ACD}" type="presParOf" srcId="{294C2325-2F2C-4919-8DFF-62AB0D1A0CEC}" destId="{9E0A326E-7FB6-4D6A-A801-128AB5B420C5}" srcOrd="4" destOrd="0" presId="urn:microsoft.com/office/officeart/2011/layout/ConvergingText"/>
    <dgm:cxn modelId="{BEF5E7B5-32D0-446A-B4BC-3F9667237304}" type="presParOf" srcId="{294C2325-2F2C-4919-8DFF-62AB0D1A0CEC}" destId="{90F2D015-2DCF-4BF7-960C-8E5BFF967841}" srcOrd="5" destOrd="0" presId="urn:microsoft.com/office/officeart/2011/layout/ConvergingText"/>
    <dgm:cxn modelId="{98C2946A-9891-4530-9CCD-4254677B3CCD}" type="presParOf" srcId="{294C2325-2F2C-4919-8DFF-62AB0D1A0CEC}" destId="{03C9D6EF-88FA-410A-A4A6-5DF4AF58563D}" srcOrd="6" destOrd="0" presId="urn:microsoft.com/office/officeart/2011/layout/ConvergingText"/>
    <dgm:cxn modelId="{E5D231FC-E119-4974-B822-337260ED02EB}" type="presParOf" srcId="{294C2325-2F2C-4919-8DFF-62AB0D1A0CEC}" destId="{15DEC115-F78A-4147-ACA2-AC6E0CE7BD59}" srcOrd="7" destOrd="0" presId="urn:microsoft.com/office/officeart/2011/layout/ConvergingText"/>
    <dgm:cxn modelId="{F4772FF6-CF45-441A-8795-F952F19C8BBA}" type="presParOf" srcId="{294C2325-2F2C-4919-8DFF-62AB0D1A0CEC}" destId="{F9D1BDBB-1349-42EA-B24C-EAAE02332DA2}" srcOrd="8" destOrd="0" presId="urn:microsoft.com/office/officeart/2011/layout/ConvergingText"/>
    <dgm:cxn modelId="{3219EC14-CC5F-4B8D-AB35-B546479F52EF}" type="presParOf" srcId="{294C2325-2F2C-4919-8DFF-62AB0D1A0CEC}" destId="{438E2921-2423-4927-AE90-0F6B2EC0A2B4}" srcOrd="9" destOrd="0" presId="urn:microsoft.com/office/officeart/2011/layout/ConvergingText"/>
    <dgm:cxn modelId="{A973210C-C9FC-41BB-81F7-946216825C53}" type="presParOf" srcId="{294C2325-2F2C-4919-8DFF-62AB0D1A0CEC}" destId="{26047365-F6BD-472D-AA0F-591DEC89C318}" srcOrd="10" destOrd="0" presId="urn:microsoft.com/office/officeart/2011/layout/ConvergingText"/>
    <dgm:cxn modelId="{CE90B3E4-D481-4ADF-9828-F302A800109F}" type="presParOf" srcId="{294C2325-2F2C-4919-8DFF-62AB0D1A0CEC}" destId="{F2961414-B8BF-4AD5-9FD7-4A23608C28F6}" srcOrd="11" destOrd="0" presId="urn:microsoft.com/office/officeart/2011/layout/ConvergingText"/>
    <dgm:cxn modelId="{665B1620-C30B-487F-9A86-2CD64C1124A0}" type="presParOf" srcId="{294C2325-2F2C-4919-8DFF-62AB0D1A0CEC}" destId="{1D4D7CEE-6036-4B87-B98D-3885C564D9D4}" srcOrd="12" destOrd="0" presId="urn:microsoft.com/office/officeart/2011/layout/ConvergingText"/>
    <dgm:cxn modelId="{3F2EAA57-C557-4F96-9C97-A2F4301B04D2}" type="presParOf" srcId="{294C2325-2F2C-4919-8DFF-62AB0D1A0CEC}" destId="{DA3233EC-452F-4494-8312-DC11F09BF8BD}" srcOrd="13" destOrd="0" presId="urn:microsoft.com/office/officeart/2011/layout/ConvergingText"/>
    <dgm:cxn modelId="{93827C20-C7A6-4440-A294-0EAAFC52493B}" type="presParOf" srcId="{294C2325-2F2C-4919-8DFF-62AB0D1A0CEC}" destId="{138AAD31-C29A-460E-B75D-FCA6ED1C907E}" srcOrd="14" destOrd="0" presId="urn:microsoft.com/office/officeart/2011/layout/ConvergingText"/>
    <dgm:cxn modelId="{E174F535-CEF1-488D-B89A-C66B4244D469}" type="presParOf" srcId="{294C2325-2F2C-4919-8DFF-62AB0D1A0CEC}" destId="{DC81CA2C-F17C-44CD-A593-9E3890928F85}" srcOrd="15" destOrd="0" presId="urn:microsoft.com/office/officeart/2011/layout/ConvergingText"/>
    <dgm:cxn modelId="{D4B1DDFE-8CC3-4EAC-B887-F7681F81EFF1}" type="presParOf" srcId="{294C2325-2F2C-4919-8DFF-62AB0D1A0CEC}" destId="{20548D8F-407B-41BD-938E-6DE0FDEB98FF}" srcOrd="16" destOrd="0" presId="urn:microsoft.com/office/officeart/2011/layout/ConvergingText"/>
    <dgm:cxn modelId="{6E912AAA-C9AB-4443-B22F-BAF63D1BB5B2}" type="presParOf" srcId="{294C2325-2F2C-4919-8DFF-62AB0D1A0CEC}" destId="{689A68C1-036D-46CA-B47E-D75B9BFC6D46}" srcOrd="17" destOrd="0" presId="urn:microsoft.com/office/officeart/2011/layout/ConvergingText"/>
    <dgm:cxn modelId="{097CED60-2C92-43BD-9C9E-CE3956F314DE}" type="presParOf" srcId="{294C2325-2F2C-4919-8DFF-62AB0D1A0CEC}" destId="{75F89A8C-B2C2-4667-AB6C-0D6E0611AE9F}" srcOrd="18" destOrd="0" presId="urn:microsoft.com/office/officeart/2011/layout/ConvergingText"/>
    <dgm:cxn modelId="{96A6C516-2DD0-4437-939E-605F72938325}" type="presParOf" srcId="{294C2325-2F2C-4919-8DFF-62AB0D1A0CEC}" destId="{D8310DD3-9759-4360-A363-58A303F23F89}" srcOrd="19" destOrd="0" presId="urn:microsoft.com/office/officeart/2011/layout/ConvergingText"/>
    <dgm:cxn modelId="{34ABC319-E660-4AF9-B85E-FCEE1DD0B1F9}" type="presParOf" srcId="{294C2325-2F2C-4919-8DFF-62AB0D1A0CEC}" destId="{0D63CC1C-8A15-46A0-9B4B-ED89DD9940B4}" srcOrd="20" destOrd="0" presId="urn:microsoft.com/office/officeart/2011/layout/ConvergingText"/>
    <dgm:cxn modelId="{D59D9DA0-11AE-49D8-9F42-4BF8B9ED5B58}" type="presParOf" srcId="{294C2325-2F2C-4919-8DFF-62AB0D1A0CEC}" destId="{37944655-ADE8-429E-B9EC-25FAB92C9F1D}" srcOrd="21" destOrd="0" presId="urn:microsoft.com/office/officeart/2011/layout/ConvergingText"/>
    <dgm:cxn modelId="{6E881767-9B90-484D-BD3B-0F8FE1177CBC}" type="presParOf" srcId="{294C2325-2F2C-4919-8DFF-62AB0D1A0CEC}" destId="{5AE37E39-BE93-4965-9DCF-C1AF5B940BCC}" srcOrd="22" destOrd="0" presId="urn:microsoft.com/office/officeart/2011/layout/ConvergingText"/>
    <dgm:cxn modelId="{F31DF44C-32C5-49F4-8202-7AEE9740E887}" type="presParOf" srcId="{294C2325-2F2C-4919-8DFF-62AB0D1A0CEC}" destId="{95166364-1C49-4B59-A475-BA348D8E3F4B}" srcOrd="23" destOrd="0" presId="urn:microsoft.com/office/officeart/2011/layout/ConvergingText"/>
    <dgm:cxn modelId="{F42B267B-804C-490E-AD9A-B51CA1A12571}" type="presParOf" srcId="{294C2325-2F2C-4919-8DFF-62AB0D1A0CEC}" destId="{716BF0C7-9A9B-45AA-8CF3-4E1B4A60F213}" srcOrd="24" destOrd="0" presId="urn:microsoft.com/office/officeart/2011/layout/ConvergingText"/>
    <dgm:cxn modelId="{66446037-214E-41C1-BB1F-BD475B3ABBBF}" type="presParOf" srcId="{294C2325-2F2C-4919-8DFF-62AB0D1A0CEC}" destId="{D74E59A4-EBF5-471D-9169-BD722AAE27FE}" srcOrd="25" destOrd="0" presId="urn:microsoft.com/office/officeart/2011/layout/ConvergingText"/>
    <dgm:cxn modelId="{5F646F9F-5B43-4E97-A026-BD3E1B1FB196}" type="presParOf" srcId="{294C2325-2F2C-4919-8DFF-62AB0D1A0CEC}" destId="{238CFC49-06B6-4AC4-B354-DBACD9DED8AA}" srcOrd="26" destOrd="0" presId="urn:microsoft.com/office/officeart/2011/layout/ConvergingText"/>
    <dgm:cxn modelId="{9ED911C3-27CC-461E-AD4A-3F40A8CCAD78}" type="presParOf" srcId="{294C2325-2F2C-4919-8DFF-62AB0D1A0CEC}" destId="{3D029D6B-7629-468B-865F-F6AD30B77060}" srcOrd="27" destOrd="0" presId="urn:microsoft.com/office/officeart/2011/layout/ConvergingText"/>
    <dgm:cxn modelId="{E79CD63B-E128-4AA7-96E0-93D93BDF7910}" type="presParOf" srcId="{294C2325-2F2C-4919-8DFF-62AB0D1A0CEC}" destId="{7B66469C-D1AA-4D6F-9CAA-7BE11E811158}" srcOrd="28" destOrd="0" presId="urn:microsoft.com/office/officeart/2011/layout/ConvergingText"/>
    <dgm:cxn modelId="{7DC1E04E-BF5B-4E90-89EE-5107D86B9D15}" type="presParOf" srcId="{294C2325-2F2C-4919-8DFF-62AB0D1A0CEC}" destId="{35C34CC9-ABB0-4A12-B40F-064823D28E45}" srcOrd="29" destOrd="0" presId="urn:microsoft.com/office/officeart/2011/layout/ConvergingText"/>
    <dgm:cxn modelId="{CFD47F35-9482-4110-86ED-365FA35175AF}" type="presParOf" srcId="{294C2325-2F2C-4919-8DFF-62AB0D1A0CEC}" destId="{A176A123-EF26-4791-8686-28D5CF88706E}" srcOrd="30" destOrd="0" presId="urn:microsoft.com/office/officeart/2011/layout/ConvergingText"/>
    <dgm:cxn modelId="{D1052B4A-0842-4D55-8452-4249DF0D3A2F}" type="presParOf" srcId="{294C2325-2F2C-4919-8DFF-62AB0D1A0CEC}" destId="{F74357E0-0FB3-49A1-871F-3E8D82ACC439}" srcOrd="31" destOrd="0" presId="urn:microsoft.com/office/officeart/2011/layout/ConvergingText"/>
    <dgm:cxn modelId="{8B233758-8250-40A6-A0A6-2DB1E49F18C8}" type="presParOf" srcId="{294C2325-2F2C-4919-8DFF-62AB0D1A0CEC}" destId="{CA3DDA0B-37AF-43A7-831E-DD0B38076AE1}" srcOrd="32" destOrd="0" presId="urn:microsoft.com/office/officeart/2011/layout/ConvergingText"/>
    <dgm:cxn modelId="{0269D643-CCFB-44AE-A218-B8E96DF4DB00}" type="presParOf" srcId="{294C2325-2F2C-4919-8DFF-62AB0D1A0CEC}" destId="{F852F4DE-AC1A-4260-9C16-123FFB52106D}" srcOrd="33" destOrd="0" presId="urn:microsoft.com/office/officeart/2011/layout/ConvergingText"/>
    <dgm:cxn modelId="{7F3B3639-8763-4F10-89B9-703FF0A43F54}" type="presParOf" srcId="{294C2325-2F2C-4919-8DFF-62AB0D1A0CEC}" destId="{FE712FA9-EA14-4233-86A8-520CAB54AE57}" srcOrd="34" destOrd="0" presId="urn:microsoft.com/office/officeart/2011/layout/ConvergingText"/>
    <dgm:cxn modelId="{62F2089C-79ED-4C05-9DF6-071E565BE2F6}" type="presParOf" srcId="{294C2325-2F2C-4919-8DFF-62AB0D1A0CEC}" destId="{F97535AC-3B7B-46A7-A8F7-FE1B4CB5A983}" srcOrd="35" destOrd="0" presId="urn:microsoft.com/office/officeart/2011/layout/ConvergingText"/>
    <dgm:cxn modelId="{10E734BB-0A41-45C8-9D82-4E120E5A7EAB}" type="presParOf" srcId="{294C2325-2F2C-4919-8DFF-62AB0D1A0CEC}" destId="{7AD3A062-2376-4DAD-B8A4-4CFFF61F4DE7}" srcOrd="36" destOrd="0" presId="urn:microsoft.com/office/officeart/2011/layout/ConvergingText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7E8928A-4202-40F3-AED7-664DE6BE2F64}">
      <dsp:nvSpPr>
        <dsp:cNvPr id="0" name=""/>
        <dsp:cNvSpPr/>
      </dsp:nvSpPr>
      <dsp:spPr>
        <a:xfrm rot="5400000">
          <a:off x="-168104" y="172420"/>
          <a:ext cx="1120699" cy="784489"/>
        </a:xfrm>
        <a:prstGeom prst="chevron">
          <a:avLst/>
        </a:prstGeom>
        <a:solidFill>
          <a:schemeClr val="bg1"/>
        </a:solidFill>
        <a:ln w="25400" cap="flat" cmpd="sng" algn="ctr">
          <a:solidFill>
            <a:srgbClr val="0000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rgbClr val="22BCB9"/>
              </a:solidFill>
              <a:latin typeface="Calibri" pitchFamily="34" charset="0"/>
              <a:cs typeface="Calibri" pitchFamily="34" charset="0"/>
            </a:rPr>
            <a:t>KA 1</a:t>
          </a:r>
          <a:endParaRPr lang="cs-CZ" sz="2400" b="1" kern="1200" dirty="0">
            <a:solidFill>
              <a:srgbClr val="22BCB9"/>
            </a:solidFill>
            <a:latin typeface="Calibri" pitchFamily="34" charset="0"/>
            <a:cs typeface="Calibri" pitchFamily="34" charset="0"/>
          </a:endParaRPr>
        </a:p>
      </dsp:txBody>
      <dsp:txXfrm rot="5400000">
        <a:off x="-168104" y="172420"/>
        <a:ext cx="1120699" cy="784489"/>
      </dsp:txXfrm>
    </dsp:sp>
    <dsp:sp modelId="{7BC5EC2D-FA27-4768-83DB-BE947216DE7E}">
      <dsp:nvSpPr>
        <dsp:cNvPr id="0" name=""/>
        <dsp:cNvSpPr/>
      </dsp:nvSpPr>
      <dsp:spPr>
        <a:xfrm rot="5400000">
          <a:off x="4485525" y="-3696720"/>
          <a:ext cx="728837" cy="8130910"/>
        </a:xfrm>
        <a:prstGeom prst="round2SameRect">
          <a:avLst/>
        </a:prstGeom>
        <a:solidFill>
          <a:srgbClr val="22BCB9">
            <a:alpha val="89804"/>
          </a:srgbClr>
        </a:solidFill>
        <a:ln w="25400" cap="flat" cmpd="sng" algn="ctr">
          <a:solidFill>
            <a:srgbClr val="0000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Příprava modulových programů DV  (podle standardů NSK)</a:t>
          </a:r>
          <a:endParaRPr lang="cs-CZ" sz="2700" kern="1200" dirty="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sp:txBody>
      <dsp:txXfrm rot="5400000">
        <a:off x="4485525" y="-3696720"/>
        <a:ext cx="728837" cy="8130910"/>
      </dsp:txXfrm>
    </dsp:sp>
    <dsp:sp modelId="{2F3B9E40-674B-461C-AD73-6CA50141370A}">
      <dsp:nvSpPr>
        <dsp:cNvPr id="0" name=""/>
        <dsp:cNvSpPr/>
      </dsp:nvSpPr>
      <dsp:spPr>
        <a:xfrm rot="5400000">
          <a:off x="-168104" y="1176446"/>
          <a:ext cx="1120699" cy="784489"/>
        </a:xfrm>
        <a:prstGeom prst="chevron">
          <a:avLst/>
        </a:prstGeom>
        <a:solidFill>
          <a:srgbClr val="22BCB9"/>
        </a:solidFill>
        <a:ln w="25400" cap="flat" cmpd="sng" algn="ctr">
          <a:solidFill>
            <a:srgbClr val="0000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KA 2</a:t>
          </a:r>
          <a:endParaRPr lang="cs-CZ" sz="2400" b="1" kern="1200" dirty="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sp:txBody>
      <dsp:txXfrm rot="5400000">
        <a:off x="-168104" y="1176446"/>
        <a:ext cx="1120699" cy="784489"/>
      </dsp:txXfrm>
    </dsp:sp>
    <dsp:sp modelId="{9C9196F6-A50C-4112-97CE-7E6EBE0C6461}">
      <dsp:nvSpPr>
        <dsp:cNvPr id="0" name=""/>
        <dsp:cNvSpPr/>
      </dsp:nvSpPr>
      <dsp:spPr>
        <a:xfrm rot="5400000">
          <a:off x="4485717" y="-2692886"/>
          <a:ext cx="728454" cy="8130910"/>
        </a:xfrm>
        <a:prstGeom prst="round2Same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rgbClr val="0000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 smtClean="0">
              <a:solidFill>
                <a:srgbClr val="22BCB9"/>
              </a:solidFill>
              <a:latin typeface="Calibri" pitchFamily="34" charset="0"/>
              <a:cs typeface="Calibri" pitchFamily="34" charset="0"/>
            </a:rPr>
            <a:t>Realizace programů DV a pilotní ověřování standardů NSK</a:t>
          </a:r>
          <a:endParaRPr lang="cs-CZ" sz="2700" kern="1200" dirty="0">
            <a:solidFill>
              <a:srgbClr val="22BCB9"/>
            </a:solidFill>
            <a:latin typeface="Calibri" pitchFamily="34" charset="0"/>
            <a:cs typeface="Calibri" pitchFamily="34" charset="0"/>
          </a:endParaRPr>
        </a:p>
      </dsp:txBody>
      <dsp:txXfrm rot="5400000">
        <a:off x="4485717" y="-2692886"/>
        <a:ext cx="728454" cy="8130910"/>
      </dsp:txXfrm>
    </dsp:sp>
    <dsp:sp modelId="{910181E9-AAF0-4065-B9DD-261DC6574B80}">
      <dsp:nvSpPr>
        <dsp:cNvPr id="0" name=""/>
        <dsp:cNvSpPr/>
      </dsp:nvSpPr>
      <dsp:spPr>
        <a:xfrm rot="5400000">
          <a:off x="-168104" y="2180472"/>
          <a:ext cx="1120699" cy="784489"/>
        </a:xfrm>
        <a:prstGeom prst="chevron">
          <a:avLst/>
        </a:prstGeom>
        <a:solidFill>
          <a:schemeClr val="bg1"/>
        </a:solidFill>
        <a:ln w="25400" cap="flat" cmpd="sng" algn="ctr">
          <a:solidFill>
            <a:srgbClr val="0000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rgbClr val="22BCB9"/>
              </a:solidFill>
              <a:latin typeface="Calibri" pitchFamily="34" charset="0"/>
              <a:cs typeface="Calibri" pitchFamily="34" charset="0"/>
            </a:rPr>
            <a:t>KA 3</a:t>
          </a:r>
          <a:endParaRPr lang="cs-CZ" sz="2400" b="1" kern="1200" dirty="0">
            <a:solidFill>
              <a:srgbClr val="22BCB9"/>
            </a:solidFill>
            <a:latin typeface="Calibri" pitchFamily="34" charset="0"/>
            <a:cs typeface="Calibri" pitchFamily="34" charset="0"/>
          </a:endParaRPr>
        </a:p>
      </dsp:txBody>
      <dsp:txXfrm rot="5400000">
        <a:off x="-168104" y="2180472"/>
        <a:ext cx="1120699" cy="784489"/>
      </dsp:txXfrm>
    </dsp:sp>
    <dsp:sp modelId="{2FAA4B73-AEBC-40B4-BD4C-A9FE6FB37E3A}">
      <dsp:nvSpPr>
        <dsp:cNvPr id="0" name=""/>
        <dsp:cNvSpPr/>
      </dsp:nvSpPr>
      <dsp:spPr>
        <a:xfrm rot="5400000">
          <a:off x="4485717" y="-1688860"/>
          <a:ext cx="728454" cy="8130910"/>
        </a:xfrm>
        <a:prstGeom prst="round2SameRect">
          <a:avLst/>
        </a:prstGeom>
        <a:solidFill>
          <a:srgbClr val="22BCB9">
            <a:alpha val="90000"/>
          </a:srgbClr>
        </a:solidFill>
        <a:ln w="25400" cap="flat" cmpd="sng" algn="ctr">
          <a:solidFill>
            <a:srgbClr val="0000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Profesní kompetence pracovníků vzdělávacích institucí </a:t>
          </a:r>
          <a:endParaRPr lang="cs-CZ" sz="2700" kern="1200" dirty="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sp:txBody>
      <dsp:txXfrm rot="5400000">
        <a:off x="4485717" y="-1688860"/>
        <a:ext cx="728454" cy="8130910"/>
      </dsp:txXfrm>
    </dsp:sp>
    <dsp:sp modelId="{21F915F0-8919-4D95-BA39-DC6BDCB6807B}">
      <dsp:nvSpPr>
        <dsp:cNvPr id="0" name=""/>
        <dsp:cNvSpPr/>
      </dsp:nvSpPr>
      <dsp:spPr>
        <a:xfrm rot="5400000">
          <a:off x="-168104" y="3184498"/>
          <a:ext cx="1120699" cy="784489"/>
        </a:xfrm>
        <a:prstGeom prst="chevron">
          <a:avLst/>
        </a:prstGeom>
        <a:solidFill>
          <a:srgbClr val="22BCB9"/>
        </a:solidFill>
        <a:ln w="25400" cap="flat" cmpd="sng" algn="ctr">
          <a:solidFill>
            <a:srgbClr val="0000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KA 4</a:t>
          </a:r>
          <a:endParaRPr lang="cs-CZ" sz="2400" b="1" kern="1200" dirty="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sp:txBody>
      <dsp:txXfrm rot="5400000">
        <a:off x="-168104" y="3184498"/>
        <a:ext cx="1120699" cy="784489"/>
      </dsp:txXfrm>
    </dsp:sp>
    <dsp:sp modelId="{EFD899EA-005B-4717-A653-AEE81BB934CB}">
      <dsp:nvSpPr>
        <dsp:cNvPr id="0" name=""/>
        <dsp:cNvSpPr/>
      </dsp:nvSpPr>
      <dsp:spPr>
        <a:xfrm rot="5400000">
          <a:off x="4485717" y="-684833"/>
          <a:ext cx="728454" cy="8130910"/>
        </a:xfrm>
        <a:prstGeom prst="round2Same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rgbClr val="0000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 smtClean="0">
              <a:solidFill>
                <a:srgbClr val="22BCB9"/>
              </a:solidFill>
              <a:latin typeface="Calibri" pitchFamily="34" charset="0"/>
              <a:cs typeface="Calibri" pitchFamily="34" charset="0"/>
            </a:rPr>
            <a:t>Inovace systému akreditací rekvalifikačních programů</a:t>
          </a:r>
          <a:endParaRPr lang="cs-CZ" sz="2700" kern="1200" dirty="0">
            <a:solidFill>
              <a:srgbClr val="22BCB9"/>
            </a:solidFill>
            <a:latin typeface="Calibri" pitchFamily="34" charset="0"/>
            <a:cs typeface="Calibri" pitchFamily="34" charset="0"/>
          </a:endParaRPr>
        </a:p>
      </dsp:txBody>
      <dsp:txXfrm rot="5400000">
        <a:off x="4485717" y="-684833"/>
        <a:ext cx="728454" cy="8130910"/>
      </dsp:txXfrm>
    </dsp:sp>
    <dsp:sp modelId="{E6F8A009-78DE-4683-AFE5-07FF9844F6BE}">
      <dsp:nvSpPr>
        <dsp:cNvPr id="0" name=""/>
        <dsp:cNvSpPr/>
      </dsp:nvSpPr>
      <dsp:spPr>
        <a:xfrm rot="5400000">
          <a:off x="-168104" y="4188524"/>
          <a:ext cx="1120699" cy="784489"/>
        </a:xfrm>
        <a:prstGeom prst="chevron">
          <a:avLst/>
        </a:prstGeom>
        <a:solidFill>
          <a:schemeClr val="bg1"/>
        </a:solidFill>
        <a:ln w="25400" cap="flat" cmpd="sng" algn="ctr">
          <a:solidFill>
            <a:srgbClr val="0000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rgbClr val="22BCB9"/>
              </a:solidFill>
              <a:latin typeface="Calibri" pitchFamily="34" charset="0"/>
              <a:cs typeface="Calibri" pitchFamily="34" charset="0"/>
            </a:rPr>
            <a:t>KA 5</a:t>
          </a:r>
          <a:endParaRPr lang="cs-CZ" sz="2400" b="1" kern="1200" dirty="0">
            <a:solidFill>
              <a:srgbClr val="22BCB9"/>
            </a:solidFill>
            <a:latin typeface="Calibri" pitchFamily="34" charset="0"/>
            <a:cs typeface="Calibri" pitchFamily="34" charset="0"/>
          </a:endParaRPr>
        </a:p>
      </dsp:txBody>
      <dsp:txXfrm rot="5400000">
        <a:off x="-168104" y="4188524"/>
        <a:ext cx="1120699" cy="784489"/>
      </dsp:txXfrm>
    </dsp:sp>
    <dsp:sp modelId="{13628476-6790-46EB-9BA8-000FB5489863}">
      <dsp:nvSpPr>
        <dsp:cNvPr id="0" name=""/>
        <dsp:cNvSpPr/>
      </dsp:nvSpPr>
      <dsp:spPr>
        <a:xfrm rot="5400000">
          <a:off x="4443761" y="325340"/>
          <a:ext cx="728454" cy="8130910"/>
        </a:xfrm>
        <a:prstGeom prst="round2SameRect">
          <a:avLst/>
        </a:prstGeom>
        <a:solidFill>
          <a:srgbClr val="22BCB9">
            <a:alpha val="90000"/>
          </a:srgbClr>
        </a:solidFill>
        <a:ln w="25400" cap="flat" cmpd="sng" algn="ctr">
          <a:solidFill>
            <a:srgbClr val="0000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Propagační kampaň na podporu procesů uznávání</a:t>
          </a:r>
          <a:endParaRPr lang="cs-CZ" sz="2700" kern="1200" dirty="0">
            <a:solidFill>
              <a:schemeClr val="bg1"/>
            </a:solidFill>
            <a:latin typeface="Calibri" pitchFamily="34" charset="0"/>
            <a:cs typeface="Calibri" pitchFamily="34" charset="0"/>
          </a:endParaRPr>
        </a:p>
      </dsp:txBody>
      <dsp:txXfrm rot="5400000">
        <a:off x="4443761" y="325340"/>
        <a:ext cx="728454" cy="813091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3AC12EC-CB41-44C8-AE02-D1742BA1CF5A}">
      <dsp:nvSpPr>
        <dsp:cNvPr id="0" name=""/>
        <dsp:cNvSpPr/>
      </dsp:nvSpPr>
      <dsp:spPr>
        <a:xfrm>
          <a:off x="1284262" y="71936"/>
          <a:ext cx="2226472" cy="2226699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rgbClr val="0033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BF041A-B3CA-47A8-9FDF-36C5914C3B9C}">
      <dsp:nvSpPr>
        <dsp:cNvPr id="0" name=""/>
        <dsp:cNvSpPr/>
      </dsp:nvSpPr>
      <dsp:spPr>
        <a:xfrm>
          <a:off x="1775832" y="877941"/>
          <a:ext cx="1242498" cy="6211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HS NSK</a:t>
          </a:r>
          <a:endParaRPr lang="cs-CZ" sz="2000" b="1" kern="1200" dirty="0"/>
        </a:p>
      </dsp:txBody>
      <dsp:txXfrm>
        <a:off x="1775832" y="877941"/>
        <a:ext cx="1242498" cy="621184"/>
      </dsp:txXfrm>
    </dsp:sp>
    <dsp:sp modelId="{F9C30194-3041-4245-A471-85BC5B13F0E5}">
      <dsp:nvSpPr>
        <dsp:cNvPr id="0" name=""/>
        <dsp:cNvSpPr/>
      </dsp:nvSpPr>
      <dsp:spPr>
        <a:xfrm>
          <a:off x="665728" y="1351506"/>
          <a:ext cx="2226472" cy="2226699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rgbClr val="22BCB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0CA5BA-3A1B-48F3-A73F-DDC8C7174722}">
      <dsp:nvSpPr>
        <dsp:cNvPr id="0" name=""/>
        <dsp:cNvSpPr/>
      </dsp:nvSpPr>
      <dsp:spPr>
        <a:xfrm>
          <a:off x="1154792" y="2159873"/>
          <a:ext cx="1242498" cy="6211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Program UNIV 3</a:t>
          </a:r>
          <a:endParaRPr lang="cs-CZ" sz="2000" b="1" kern="1200" dirty="0"/>
        </a:p>
      </dsp:txBody>
      <dsp:txXfrm>
        <a:off x="1154792" y="2159873"/>
        <a:ext cx="1242498" cy="621184"/>
      </dsp:txXfrm>
    </dsp:sp>
    <dsp:sp modelId="{C96C77AE-DBBE-4047-8781-27EDF043F304}">
      <dsp:nvSpPr>
        <dsp:cNvPr id="0" name=""/>
        <dsp:cNvSpPr/>
      </dsp:nvSpPr>
      <dsp:spPr>
        <a:xfrm>
          <a:off x="1284262" y="2635800"/>
          <a:ext cx="2226472" cy="2226699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rgbClr val="22BCB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0EA6A0-3B5C-4290-B6D0-64F6DA7C68D6}">
      <dsp:nvSpPr>
        <dsp:cNvPr id="0" name=""/>
        <dsp:cNvSpPr/>
      </dsp:nvSpPr>
      <dsp:spPr>
        <a:xfrm>
          <a:off x="1775832" y="3441805"/>
          <a:ext cx="1242498" cy="6211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Konkrétní zadání UNIV 3</a:t>
          </a:r>
          <a:endParaRPr lang="cs-CZ" sz="2000" b="1" kern="1200" dirty="0"/>
        </a:p>
      </dsp:txBody>
      <dsp:txXfrm>
        <a:off x="1775832" y="3441805"/>
        <a:ext cx="1242498" cy="621184"/>
      </dsp:txXfrm>
    </dsp:sp>
    <dsp:sp modelId="{170D441E-41A8-4CBB-9146-9B58187CDC3C}">
      <dsp:nvSpPr>
        <dsp:cNvPr id="0" name=""/>
        <dsp:cNvSpPr/>
      </dsp:nvSpPr>
      <dsp:spPr>
        <a:xfrm>
          <a:off x="824433" y="4062990"/>
          <a:ext cx="1912820" cy="1913745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rgbClr val="22BCB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331F53-F188-4872-86D3-F137EB9434B9}">
      <dsp:nvSpPr>
        <dsp:cNvPr id="0" name=""/>
        <dsp:cNvSpPr/>
      </dsp:nvSpPr>
      <dsp:spPr>
        <a:xfrm>
          <a:off x="1154792" y="4723737"/>
          <a:ext cx="1242498" cy="6211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Pilotní ověřování UNIV 3</a:t>
          </a:r>
          <a:endParaRPr lang="cs-CZ" sz="2000" b="1" kern="1200" dirty="0"/>
        </a:p>
      </dsp:txBody>
      <dsp:txXfrm>
        <a:off x="1154792" y="4723737"/>
        <a:ext cx="1242498" cy="62118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497B0A7-BC34-4DD6-A0FC-004DE215A944}">
      <dsp:nvSpPr>
        <dsp:cNvPr id="0" name=""/>
        <dsp:cNvSpPr/>
      </dsp:nvSpPr>
      <dsp:spPr>
        <a:xfrm>
          <a:off x="3600401" y="936104"/>
          <a:ext cx="192196" cy="192193"/>
        </a:xfrm>
        <a:prstGeom prst="ellipse">
          <a:avLst/>
        </a:prstGeom>
        <a:solidFill>
          <a:srgbClr val="003399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894AA2-8BCE-4D0C-B3FD-14132ECBC909}">
      <dsp:nvSpPr>
        <dsp:cNvPr id="0" name=""/>
        <dsp:cNvSpPr/>
      </dsp:nvSpPr>
      <dsp:spPr>
        <a:xfrm rot="16200000" flipH="1">
          <a:off x="1331901" y="108260"/>
          <a:ext cx="299784" cy="371296"/>
        </a:xfrm>
        <a:prstGeom prst="ellipse">
          <a:avLst/>
        </a:prstGeom>
        <a:solidFill>
          <a:srgbClr val="003399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BD3203-3D04-4B7E-9595-6F29D47BE933}">
      <dsp:nvSpPr>
        <dsp:cNvPr id="0" name=""/>
        <dsp:cNvSpPr/>
      </dsp:nvSpPr>
      <dsp:spPr>
        <a:xfrm>
          <a:off x="3312367" y="720081"/>
          <a:ext cx="192196" cy="192193"/>
        </a:xfrm>
        <a:prstGeom prst="ellipse">
          <a:avLst/>
        </a:prstGeom>
        <a:solidFill>
          <a:srgbClr val="003399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766B60-3BF8-4139-B62E-D34197F9D792}">
      <dsp:nvSpPr>
        <dsp:cNvPr id="0" name=""/>
        <dsp:cNvSpPr/>
      </dsp:nvSpPr>
      <dsp:spPr>
        <a:xfrm>
          <a:off x="4176464" y="1368152"/>
          <a:ext cx="192196" cy="192193"/>
        </a:xfrm>
        <a:prstGeom prst="ellipse">
          <a:avLst/>
        </a:prstGeom>
        <a:solidFill>
          <a:srgbClr val="003399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0A326E-7FB6-4D6A-A801-128AB5B420C5}">
      <dsp:nvSpPr>
        <dsp:cNvPr id="0" name=""/>
        <dsp:cNvSpPr/>
      </dsp:nvSpPr>
      <dsp:spPr>
        <a:xfrm>
          <a:off x="4464497" y="1656184"/>
          <a:ext cx="192196" cy="192193"/>
        </a:xfrm>
        <a:prstGeom prst="ellipse">
          <a:avLst/>
        </a:prstGeom>
        <a:solidFill>
          <a:srgbClr val="003399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F2D015-2DCF-4BF7-960C-8E5BFF967841}">
      <dsp:nvSpPr>
        <dsp:cNvPr id="0" name=""/>
        <dsp:cNvSpPr/>
      </dsp:nvSpPr>
      <dsp:spPr>
        <a:xfrm>
          <a:off x="4536504" y="2088230"/>
          <a:ext cx="384393" cy="3847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C9D6EF-88FA-410A-A4A6-5DF4AF58563D}">
      <dsp:nvSpPr>
        <dsp:cNvPr id="0" name=""/>
        <dsp:cNvSpPr/>
      </dsp:nvSpPr>
      <dsp:spPr>
        <a:xfrm>
          <a:off x="1872208" y="216024"/>
          <a:ext cx="192196" cy="192193"/>
        </a:xfrm>
        <a:prstGeom prst="ellipse">
          <a:avLst/>
        </a:prstGeom>
        <a:solidFill>
          <a:srgbClr val="003399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DEC115-F78A-4147-ACA2-AC6E0CE7BD59}">
      <dsp:nvSpPr>
        <dsp:cNvPr id="0" name=""/>
        <dsp:cNvSpPr/>
      </dsp:nvSpPr>
      <dsp:spPr>
        <a:xfrm>
          <a:off x="2304256" y="288032"/>
          <a:ext cx="192196" cy="192193"/>
        </a:xfrm>
        <a:prstGeom prst="ellipse">
          <a:avLst/>
        </a:prstGeom>
        <a:solidFill>
          <a:srgbClr val="003399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D1BDBB-1349-42EA-B24C-EAAE02332DA2}">
      <dsp:nvSpPr>
        <dsp:cNvPr id="0" name=""/>
        <dsp:cNvSpPr/>
      </dsp:nvSpPr>
      <dsp:spPr>
        <a:xfrm>
          <a:off x="3888432" y="1152127"/>
          <a:ext cx="192196" cy="192193"/>
        </a:xfrm>
        <a:prstGeom prst="ellipse">
          <a:avLst/>
        </a:prstGeom>
        <a:solidFill>
          <a:srgbClr val="003399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8E2921-2423-4927-AE90-0F6B2EC0A2B4}">
      <dsp:nvSpPr>
        <dsp:cNvPr id="0" name=""/>
        <dsp:cNvSpPr/>
      </dsp:nvSpPr>
      <dsp:spPr>
        <a:xfrm>
          <a:off x="2664296" y="432048"/>
          <a:ext cx="192196" cy="192193"/>
        </a:xfrm>
        <a:prstGeom prst="ellipse">
          <a:avLst/>
        </a:prstGeom>
        <a:solidFill>
          <a:srgbClr val="003399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047365-F6BD-472D-AA0F-591DEC89C318}">
      <dsp:nvSpPr>
        <dsp:cNvPr id="0" name=""/>
        <dsp:cNvSpPr/>
      </dsp:nvSpPr>
      <dsp:spPr>
        <a:xfrm>
          <a:off x="3528396" y="1944206"/>
          <a:ext cx="2379114" cy="2162798"/>
        </a:xfrm>
        <a:prstGeom prst="ellipse">
          <a:avLst/>
        </a:prstGeom>
        <a:solidFill>
          <a:srgbClr val="003399"/>
        </a:solidFill>
        <a:ln w="25400" cap="flat" cmpd="sng" algn="ctr">
          <a:solidFill>
            <a:srgbClr val="0033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 dirty="0" smtClean="0"/>
            <a:t>PŘIPOMÍNKY PRO NSK</a:t>
          </a:r>
          <a:endParaRPr lang="cs-CZ" sz="2300" b="1" kern="1200" dirty="0"/>
        </a:p>
      </dsp:txBody>
      <dsp:txXfrm>
        <a:off x="3528396" y="1944206"/>
        <a:ext cx="2379114" cy="2162798"/>
      </dsp:txXfrm>
    </dsp:sp>
    <dsp:sp modelId="{F2961414-B8BF-4AD5-9FD7-4A23608C28F6}">
      <dsp:nvSpPr>
        <dsp:cNvPr id="0" name=""/>
        <dsp:cNvSpPr/>
      </dsp:nvSpPr>
      <dsp:spPr>
        <a:xfrm>
          <a:off x="3096345" y="2016225"/>
          <a:ext cx="384393" cy="384703"/>
        </a:xfrm>
        <a:prstGeom prst="ellipse">
          <a:avLst/>
        </a:prstGeom>
        <a:solidFill>
          <a:srgbClr val="22BCB9"/>
        </a:solidFill>
        <a:ln w="25400" cap="flat" cmpd="sng" algn="ctr">
          <a:solidFill>
            <a:srgbClr val="22BCB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4D7CEE-6036-4B87-B98D-3885C564D9D4}">
      <dsp:nvSpPr>
        <dsp:cNvPr id="0" name=""/>
        <dsp:cNvSpPr/>
      </dsp:nvSpPr>
      <dsp:spPr>
        <a:xfrm>
          <a:off x="3024336" y="576064"/>
          <a:ext cx="192196" cy="192193"/>
        </a:xfrm>
        <a:prstGeom prst="ellipse">
          <a:avLst/>
        </a:prstGeom>
        <a:solidFill>
          <a:srgbClr val="003399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3233EC-452F-4494-8312-DC11F09BF8BD}">
      <dsp:nvSpPr>
        <dsp:cNvPr id="0" name=""/>
        <dsp:cNvSpPr/>
      </dsp:nvSpPr>
      <dsp:spPr>
        <a:xfrm>
          <a:off x="2664297" y="1944217"/>
          <a:ext cx="192196" cy="192193"/>
        </a:xfrm>
        <a:prstGeom prst="ellipse">
          <a:avLst/>
        </a:prstGeom>
        <a:solidFill>
          <a:srgbClr val="22BCB9"/>
        </a:solidFill>
        <a:ln w="25400" cap="flat" cmpd="sng" algn="ctr">
          <a:solidFill>
            <a:srgbClr val="22BCB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8AAD31-C29A-460E-B75D-FCA6ED1C907E}">
      <dsp:nvSpPr>
        <dsp:cNvPr id="0" name=""/>
        <dsp:cNvSpPr/>
      </dsp:nvSpPr>
      <dsp:spPr>
        <a:xfrm>
          <a:off x="2232249" y="1800200"/>
          <a:ext cx="192196" cy="192193"/>
        </a:xfrm>
        <a:prstGeom prst="ellipse">
          <a:avLst/>
        </a:prstGeom>
        <a:solidFill>
          <a:srgbClr val="22BCB9"/>
        </a:solidFill>
        <a:ln w="25400" cap="flat" cmpd="sng" algn="ctr">
          <a:solidFill>
            <a:srgbClr val="22BCB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81CA2C-F17C-44CD-A593-9E3890928F85}">
      <dsp:nvSpPr>
        <dsp:cNvPr id="0" name=""/>
        <dsp:cNvSpPr/>
      </dsp:nvSpPr>
      <dsp:spPr>
        <a:xfrm>
          <a:off x="1296144" y="1656184"/>
          <a:ext cx="192196" cy="192193"/>
        </a:xfrm>
        <a:prstGeom prst="ellipse">
          <a:avLst/>
        </a:prstGeom>
        <a:solidFill>
          <a:srgbClr val="22BCB9"/>
        </a:solidFill>
        <a:ln w="25400" cap="flat" cmpd="sng" algn="ctr">
          <a:solidFill>
            <a:srgbClr val="22BCB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548D8F-407B-41BD-938E-6DE0FDEB98FF}">
      <dsp:nvSpPr>
        <dsp:cNvPr id="0" name=""/>
        <dsp:cNvSpPr/>
      </dsp:nvSpPr>
      <dsp:spPr>
        <a:xfrm>
          <a:off x="864095" y="1640726"/>
          <a:ext cx="192196" cy="192193"/>
        </a:xfrm>
        <a:prstGeom prst="ellipse">
          <a:avLst/>
        </a:prstGeom>
        <a:solidFill>
          <a:srgbClr val="22BCB9"/>
        </a:solidFill>
        <a:ln w="25400" cap="flat" cmpd="sng" algn="ctr">
          <a:solidFill>
            <a:srgbClr val="22BCB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9A68C1-036D-46CA-B47E-D75B9BFC6D46}">
      <dsp:nvSpPr>
        <dsp:cNvPr id="0" name=""/>
        <dsp:cNvSpPr/>
      </dsp:nvSpPr>
      <dsp:spPr>
        <a:xfrm>
          <a:off x="360039" y="1640726"/>
          <a:ext cx="192196" cy="192193"/>
        </a:xfrm>
        <a:prstGeom prst="ellipse">
          <a:avLst/>
        </a:prstGeom>
        <a:solidFill>
          <a:srgbClr val="22BCB9"/>
        </a:solidFill>
        <a:ln w="25400" cap="flat" cmpd="sng" algn="ctr">
          <a:solidFill>
            <a:srgbClr val="22BCB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63CC1C-8A15-46A0-9B4B-ED89DD9940B4}">
      <dsp:nvSpPr>
        <dsp:cNvPr id="0" name=""/>
        <dsp:cNvSpPr/>
      </dsp:nvSpPr>
      <dsp:spPr>
        <a:xfrm>
          <a:off x="440577" y="1067365"/>
          <a:ext cx="2252784" cy="4943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300" kern="1200" dirty="0" smtClean="0"/>
        </a:p>
      </dsp:txBody>
      <dsp:txXfrm>
        <a:off x="440577" y="1067365"/>
        <a:ext cx="2252784" cy="494392"/>
      </dsp:txXfrm>
    </dsp:sp>
    <dsp:sp modelId="{37944655-ADE8-429E-B9EC-25FAB92C9F1D}">
      <dsp:nvSpPr>
        <dsp:cNvPr id="0" name=""/>
        <dsp:cNvSpPr/>
      </dsp:nvSpPr>
      <dsp:spPr>
        <a:xfrm>
          <a:off x="2880321" y="2808314"/>
          <a:ext cx="384393" cy="384703"/>
        </a:xfrm>
        <a:prstGeom prst="ellipse">
          <a:avLst/>
        </a:prstGeom>
        <a:solidFill>
          <a:srgbClr val="22BCB9"/>
        </a:solidFill>
        <a:ln w="25400" cap="flat" cmpd="sng" algn="ctr">
          <a:solidFill>
            <a:srgbClr val="22BCB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E37E39-BE93-4965-9DCF-C1AF5B940BCC}">
      <dsp:nvSpPr>
        <dsp:cNvPr id="0" name=""/>
        <dsp:cNvSpPr/>
      </dsp:nvSpPr>
      <dsp:spPr>
        <a:xfrm>
          <a:off x="2448272" y="2808312"/>
          <a:ext cx="192196" cy="192193"/>
        </a:xfrm>
        <a:prstGeom prst="ellipse">
          <a:avLst/>
        </a:prstGeom>
        <a:solidFill>
          <a:srgbClr val="22BCB9"/>
        </a:solidFill>
        <a:ln w="25400" cap="flat" cmpd="sng" algn="ctr">
          <a:solidFill>
            <a:srgbClr val="22BCB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166364-1C49-4B59-A475-BA348D8E3F4B}">
      <dsp:nvSpPr>
        <dsp:cNvPr id="0" name=""/>
        <dsp:cNvSpPr/>
      </dsp:nvSpPr>
      <dsp:spPr>
        <a:xfrm>
          <a:off x="1584175" y="2808312"/>
          <a:ext cx="192196" cy="192193"/>
        </a:xfrm>
        <a:prstGeom prst="ellipse">
          <a:avLst/>
        </a:prstGeom>
        <a:solidFill>
          <a:srgbClr val="22BCB9"/>
        </a:solidFill>
        <a:ln w="25400" cap="flat" cmpd="sng" algn="ctr">
          <a:solidFill>
            <a:srgbClr val="22BCB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6BF0C7-9A9B-45AA-8CF3-4E1B4A60F213}">
      <dsp:nvSpPr>
        <dsp:cNvPr id="0" name=""/>
        <dsp:cNvSpPr/>
      </dsp:nvSpPr>
      <dsp:spPr>
        <a:xfrm>
          <a:off x="1224136" y="2808312"/>
          <a:ext cx="192196" cy="192193"/>
        </a:xfrm>
        <a:prstGeom prst="ellipse">
          <a:avLst/>
        </a:prstGeom>
        <a:solidFill>
          <a:srgbClr val="22BCB9"/>
        </a:solidFill>
        <a:ln w="25400" cap="flat" cmpd="sng" algn="ctr">
          <a:solidFill>
            <a:srgbClr val="22BCB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4E59A4-EBF5-471D-9169-BD722AAE27FE}">
      <dsp:nvSpPr>
        <dsp:cNvPr id="0" name=""/>
        <dsp:cNvSpPr/>
      </dsp:nvSpPr>
      <dsp:spPr>
        <a:xfrm>
          <a:off x="1800199" y="1728192"/>
          <a:ext cx="192196" cy="192193"/>
        </a:xfrm>
        <a:prstGeom prst="ellipse">
          <a:avLst/>
        </a:prstGeom>
        <a:solidFill>
          <a:srgbClr val="22BCB9"/>
        </a:solidFill>
        <a:ln w="25400" cap="flat" cmpd="sng" algn="ctr">
          <a:solidFill>
            <a:srgbClr val="22BCB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8CFC49-06B6-4AC4-B354-DBACD9DED8AA}">
      <dsp:nvSpPr>
        <dsp:cNvPr id="0" name=""/>
        <dsp:cNvSpPr/>
      </dsp:nvSpPr>
      <dsp:spPr>
        <a:xfrm>
          <a:off x="2016224" y="2808312"/>
          <a:ext cx="192196" cy="192193"/>
        </a:xfrm>
        <a:prstGeom prst="ellipse">
          <a:avLst/>
        </a:prstGeom>
        <a:solidFill>
          <a:srgbClr val="22BCB9"/>
        </a:solidFill>
        <a:ln w="25400" cap="flat" cmpd="sng" algn="ctr">
          <a:solidFill>
            <a:srgbClr val="22BCB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66469C-D1AA-4D6F-9CAA-7BE11E811158}">
      <dsp:nvSpPr>
        <dsp:cNvPr id="0" name=""/>
        <dsp:cNvSpPr/>
      </dsp:nvSpPr>
      <dsp:spPr>
        <a:xfrm>
          <a:off x="440581" y="2300975"/>
          <a:ext cx="1703651" cy="4943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300" kern="1200" dirty="0"/>
        </a:p>
      </dsp:txBody>
      <dsp:txXfrm>
        <a:off x="440581" y="2300975"/>
        <a:ext cx="1703651" cy="494392"/>
      </dsp:txXfrm>
    </dsp:sp>
    <dsp:sp modelId="{35C34CC9-ABB0-4A12-B40F-064823D28E45}">
      <dsp:nvSpPr>
        <dsp:cNvPr id="0" name=""/>
        <dsp:cNvSpPr/>
      </dsp:nvSpPr>
      <dsp:spPr>
        <a:xfrm>
          <a:off x="3096345" y="3600401"/>
          <a:ext cx="384393" cy="384703"/>
        </a:xfrm>
        <a:prstGeom prst="ellipse">
          <a:avLst/>
        </a:prstGeom>
        <a:solidFill>
          <a:srgbClr val="22BCB9"/>
        </a:solidFill>
        <a:ln w="25400" cap="flat" cmpd="sng" algn="ctr">
          <a:solidFill>
            <a:srgbClr val="22BCB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76A123-EF26-4791-8686-28D5CF88706E}">
      <dsp:nvSpPr>
        <dsp:cNvPr id="0" name=""/>
        <dsp:cNvSpPr/>
      </dsp:nvSpPr>
      <dsp:spPr>
        <a:xfrm>
          <a:off x="2232248" y="3960440"/>
          <a:ext cx="192196" cy="192193"/>
        </a:xfrm>
        <a:prstGeom prst="ellipse">
          <a:avLst/>
        </a:prstGeom>
        <a:solidFill>
          <a:srgbClr val="22BCB9"/>
        </a:solidFill>
        <a:ln w="25400" cap="flat" cmpd="sng" algn="ctr">
          <a:solidFill>
            <a:srgbClr val="22BCB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4357E0-0FB3-49A1-871F-3E8D82ACC439}">
      <dsp:nvSpPr>
        <dsp:cNvPr id="0" name=""/>
        <dsp:cNvSpPr/>
      </dsp:nvSpPr>
      <dsp:spPr>
        <a:xfrm>
          <a:off x="1728192" y="4032449"/>
          <a:ext cx="192196" cy="192193"/>
        </a:xfrm>
        <a:prstGeom prst="ellipse">
          <a:avLst/>
        </a:prstGeom>
        <a:solidFill>
          <a:srgbClr val="22BCB9"/>
        </a:solidFill>
        <a:ln w="25400" cap="flat" cmpd="sng" algn="ctr">
          <a:solidFill>
            <a:srgbClr val="22BCB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3DDA0B-37AF-43A7-831E-DD0B38076AE1}">
      <dsp:nvSpPr>
        <dsp:cNvPr id="0" name=""/>
        <dsp:cNvSpPr/>
      </dsp:nvSpPr>
      <dsp:spPr>
        <a:xfrm>
          <a:off x="1224136" y="4104456"/>
          <a:ext cx="192196" cy="192193"/>
        </a:xfrm>
        <a:prstGeom prst="ellipse">
          <a:avLst/>
        </a:prstGeom>
        <a:solidFill>
          <a:srgbClr val="22BCB9"/>
        </a:solidFill>
        <a:ln w="25400" cap="flat" cmpd="sng" algn="ctr">
          <a:solidFill>
            <a:srgbClr val="22BCB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52F4DE-AC1A-4260-9C16-123FFB52106D}">
      <dsp:nvSpPr>
        <dsp:cNvPr id="0" name=""/>
        <dsp:cNvSpPr/>
      </dsp:nvSpPr>
      <dsp:spPr>
        <a:xfrm>
          <a:off x="792088" y="4104456"/>
          <a:ext cx="192196" cy="192193"/>
        </a:xfrm>
        <a:prstGeom prst="ellipse">
          <a:avLst/>
        </a:prstGeom>
        <a:solidFill>
          <a:srgbClr val="22BCB9"/>
        </a:solidFill>
        <a:ln w="25400" cap="flat" cmpd="sng" algn="ctr">
          <a:solidFill>
            <a:srgbClr val="22BCB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712FA9-EA14-4233-86A8-520CAB54AE57}">
      <dsp:nvSpPr>
        <dsp:cNvPr id="0" name=""/>
        <dsp:cNvSpPr/>
      </dsp:nvSpPr>
      <dsp:spPr>
        <a:xfrm>
          <a:off x="432049" y="4104456"/>
          <a:ext cx="192196" cy="192193"/>
        </a:xfrm>
        <a:prstGeom prst="ellipse">
          <a:avLst/>
        </a:prstGeom>
        <a:solidFill>
          <a:srgbClr val="22BCB9"/>
        </a:solidFill>
        <a:ln w="25400" cap="flat" cmpd="sng" algn="ctr">
          <a:solidFill>
            <a:srgbClr val="22BCB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7535AC-3B7B-46A7-A8F7-FE1B4CB5A983}">
      <dsp:nvSpPr>
        <dsp:cNvPr id="0" name=""/>
        <dsp:cNvSpPr/>
      </dsp:nvSpPr>
      <dsp:spPr>
        <a:xfrm>
          <a:off x="2664295" y="3888432"/>
          <a:ext cx="192196" cy="192193"/>
        </a:xfrm>
        <a:prstGeom prst="ellipse">
          <a:avLst/>
        </a:prstGeom>
        <a:solidFill>
          <a:srgbClr val="22BCB9"/>
        </a:solidFill>
        <a:ln w="25400" cap="flat" cmpd="sng" algn="ctr">
          <a:solidFill>
            <a:srgbClr val="22BCB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D3A062-2376-4DAD-B8A4-4CFFF61F4DE7}">
      <dsp:nvSpPr>
        <dsp:cNvPr id="0" name=""/>
        <dsp:cNvSpPr/>
      </dsp:nvSpPr>
      <dsp:spPr>
        <a:xfrm>
          <a:off x="352470" y="3534586"/>
          <a:ext cx="2252784" cy="4943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300" kern="1200" dirty="0"/>
        </a:p>
      </dsp:txBody>
      <dsp:txXfrm>
        <a:off x="352470" y="3534586"/>
        <a:ext cx="2252784" cy="4943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ConvergingText">
  <dgm:title val="Sbíhající se text"/>
  <dgm:desc val="Umožňuje znázornit několik kroků či částí sloučených do jednoho celku. Omezeno na jeden tvar úrovně 1, který obsahuje text, a maximálně pět tvarů úrovně 2."/>
  <dgm:catLst>
    <dgm:cat type="process" pri="6500"/>
    <dgm:cat type="officeonline" pri="5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clrData>
  <dgm:layoutNode name="Name0">
    <dgm:varLst>
      <dgm:chMax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vertAlign" val="mid"/>
          <dgm:param type="nodeVertAlign" val="mid"/>
          <dgm:param type="horzAlign" val="ctr"/>
        </dgm:alg>
      </dgm:if>
      <dgm:else name="Name3">
        <dgm:alg type="lin">
          <dgm:param type="linDir" val="fromR"/>
          <dgm:param type="vertAlign" val="mid"/>
          <dgm:param type="nodeVertAlign" val="mid"/>
          <dgm:param type="horzAlign" val="c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op="equ" val="65"/>
      <dgm:constr type="primFontSz" for="des" forName="Child1" op="equ" val="65"/>
      <dgm:constr type="primFontSz" for="des" forName="Child2" refType="primFontSz" refFor="des" refForName="Child1" op="equ"/>
      <dgm:constr type="primFontSz" for="des" forName="Child3" refType="primFontSz" refFor="des" refForName="Child1" op="equ"/>
      <dgm:constr type="primFontSz" for="des" forName="Child4" refType="primFontSz" refFor="des" refForName="Child1" op="equ"/>
      <dgm:constr type="primFontSz" for="des" forName="Child5" refType="primFontSz" refFor="des" refForName="Child1" op="equ"/>
      <dgm:constr type="primFontSz" for="des" forName="Child1" refType="primFontSz" refFor="des" refForName="Parent" op="lte"/>
      <dgm:constr type="primFontSz" for="des" forName="Child2" refType="primFontSz" refFor="des" refForName="Parent" op="lte"/>
      <dgm:constr type="primFontSz" for="des" forName="Child3" refType="primFontSz" refFor="des" refForName="Parent" op="lte"/>
      <dgm:constr type="primFontSz" for="des" forName="Child4" refType="primFontSz" refFor="des" refForName="Parent" op="lte"/>
      <dgm:constr type="primFontSz" for="des" forName="Child5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w" refFor="ch" refForName="composite" op="equ" fact="0.05"/>
      <dgm:constr type="h" for="ch" forName="sibTrans" refType="w" refFor="ch" refForName="sibTrans" op="equ"/>
    </dgm:constrLst>
    <dgm:forEach name="nodesForEach" axis="ch" ptType="node">
      <dgm:layoutNode name="composite">
        <dgm:choose name="Name4">
          <dgm:if name="Name5" func="var" arg="dir" op="equ" val="norm">
            <dgm:choose name="Name6">
              <dgm:if name="Name7" axis="ch" ptType="node" func="cnt" op="equ" val="0">
                <dgm:alg type="composite">
                  <dgm:param type="ar" val="2.1059"/>
                </dgm:alg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 fact="0.4749"/>
                  <dgm:constr type="h" for="ch" forName="Parent" refType="h"/>
                  <dgm:constr type="l" for="ch" forName="ParentAccent1" refType="w" fact="0.9531"/>
                  <dgm:constr type="t" for="ch" forName="ParentAccent1" refType="h" fact="0.4506"/>
                  <dgm:constr type="w" for="ch" forName="ParentAccent1" refType="w" fact="0.0469"/>
                  <dgm:constr type="h" for="ch" forName="ParentAccent1" refType="h" fact="0.0988"/>
                  <dgm:constr type="l" for="ch" forName="ParentAccent2" refType="w" fact="0.8734"/>
                  <dgm:constr type="t" for="ch" forName="ParentAccent2" refType="h" fact="0.4506"/>
                  <dgm:constr type="w" for="ch" forName="ParentAccent2" refType="w" fact="0.0469"/>
                  <dgm:constr type="h" for="ch" forName="ParentAccent2" refType="h" fact="0.0988"/>
                  <dgm:constr type="l" for="ch" forName="ParentAccent3" refType="w" fact="0.7937"/>
                  <dgm:constr type="t" for="ch" forName="ParentAccent3" refType="h" fact="0.4506"/>
                  <dgm:constr type="w" for="ch" forName="ParentAccent3" refType="w" fact="0.0469"/>
                  <dgm:constr type="h" for="ch" forName="ParentAccent3" refType="h" fact="0.0988"/>
                  <dgm:constr type="l" for="ch" forName="ParentAccent4" refType="w" fact="0.714"/>
                  <dgm:constr type="t" for="ch" forName="ParentAccent4" refType="h" fact="0.4506"/>
                  <dgm:constr type="w" for="ch" forName="ParentAccent4" refType="w" fact="0.0469"/>
                  <dgm:constr type="h" for="ch" forName="ParentAccent4" refType="h" fact="0.0988"/>
                  <dgm:constr type="l" for="ch" forName="ParentAccent5" refType="w" fact="0.6343"/>
                  <dgm:constr type="t" for="ch" forName="ParentAccent5" refType="h" fact="0.4506"/>
                  <dgm:constr type="w" for="ch" forName="ParentAccent5" refType="w" fact="0.0469"/>
                  <dgm:constr type="h" for="ch" forName="ParentAccent5" refType="h" fact="0.0988"/>
                  <dgm:constr type="l" for="ch" forName="ParentAccent6" refType="w" fact="0.5076"/>
                  <dgm:constr type="t" for="ch" forName="ParentAccent6" refType="h" fact="0.4012"/>
                  <dgm:constr type="w" for="ch" forName="ParentAccent6" refType="w" fact="0.0939"/>
                  <dgm:constr type="h" for="ch" forName="ParentAccent6" refType="h" fact="0.1976"/>
                  <dgm:constr type="l" for="ch" forName="ParentAccent7" refType="w" fact="0.8766"/>
                  <dgm:constr type="t" for="ch" forName="ParentAccent7" refType="h" fact="0.2465"/>
                  <dgm:constr type="w" for="ch" forName="ParentAccent7" refType="w" fact="0.0469"/>
                  <dgm:constr type="h" for="ch" forName="ParentAccent7" refType="h" fact="0.0988"/>
                  <dgm:constr type="l" for="ch" forName="ParentAccent8" refType="w" fact="0.8766"/>
                  <dgm:constr type="t" for="ch" forName="ParentAccent8" refType="h" fact="0.6562"/>
                  <dgm:constr type="w" for="ch" forName="ParentAccent8" refType="w" fact="0.0469"/>
                  <dgm:constr type="h" for="ch" forName="ParentAccent8" refType="h" fact="0.0988"/>
                  <dgm:constr type="l" for="ch" forName="ParentAccent9" refType="w" fact="0.9185"/>
                  <dgm:constr type="t" for="ch" forName="ParentAccent9" refType="h" fact="0.3353"/>
                  <dgm:constr type="w" for="ch" forName="ParentAccent9" refType="w" fact="0.0469"/>
                  <dgm:constr type="h" for="ch" forName="ParentAccent9" refType="h" fact="0.0988"/>
                  <dgm:constr type="l" for="ch" forName="ParentAccent10" refType="w" fact="0.9213"/>
                  <dgm:constr type="t" for="ch" forName="ParentAccent10" refType="h" fact="0.5679"/>
                  <dgm:constr type="w" for="ch" forName="ParentAccent10" refType="w" fact="0.0469"/>
                  <dgm:constr type="h" for="ch" forName="ParentAccent10" refType="h" fact="0.0988"/>
                </dgm:constrLst>
              </dgm:if>
              <dgm:if name="Name8" axis="ch" ptType="node" func="cnt" op="equ" val="1">
                <dgm:alg type="composite">
                  <dgm:param type="ar" val="3.4411"/>
                </dgm:alg>
                <dgm:constrLst>
                  <dgm:constr type="l" for="ch" forName="Child1Accent1" refType="w" fact="0.284"/>
                  <dgm:constr type="t" for="ch" forName="Child1Accent1" refType="h" fact="0.4012"/>
                  <dgm:constr type="w" for="ch" forName="Child1Accent1" refType="w" fact="0.0574"/>
                  <dgm:constr type="h" for="ch" forName="Child1Accent1" refType="h" fact="0.1976"/>
                  <dgm:constr type="l" for="ch" forName="Child1Accent2" refType="w" fact="0.2272"/>
                  <dgm:constr type="t" for="ch" forName="Child1Accent2" refType="h" fact="0.4506"/>
                  <dgm:constr type="w" for="ch" forName="Child1Accent2" refType="w" fact="0.0287"/>
                  <dgm:constr type="h" for="ch" forName="Child1Accent2" refType="h" fact="0.0988"/>
                  <dgm:constr type="l" for="ch" forName="Child1Accent3" refType="w" fact="0.1705"/>
                  <dgm:constr type="t" for="ch" forName="Child1Accent3" refType="h" fact="0.4506"/>
                  <dgm:constr type="w" for="ch" forName="Child1Accent3" refType="w" fact="0.0287"/>
                  <dgm:constr type="h" for="ch" forName="Child1Accent3" refType="h" fact="0.0988"/>
                  <dgm:constr type="l" for="ch" forName="Child1Accent4" refType="w" fact="0.1137"/>
                  <dgm:constr type="t" for="ch" forName="Child1Accent4" refType="h" fact="0.4506"/>
                  <dgm:constr type="w" for="ch" forName="Child1Accent4" refType="w" fact="0.0287"/>
                  <dgm:constr type="h" for="ch" forName="Child1Accent4" refType="h" fact="0.0988"/>
                  <dgm:constr type="l" for="ch" forName="Child1Accent5" refType="w" fact="0.057"/>
                  <dgm:constr type="t" for="ch" forName="Child1Accent5" refType="h" fact="0.4506"/>
                  <dgm:constr type="w" for="ch" forName="Child1Accent5" refType="w" fact="0.0287"/>
                  <dgm:constr type="h" for="ch" forName="Child1Accent5" refType="h" fact="0.0988"/>
                  <dgm:constr type="l" for="ch" forName="Child1Accent6" refType="w" fact="0.0002"/>
                  <dgm:constr type="t" for="ch" forName="Child1Accent6" refType="h" fact="0.4506"/>
                  <dgm:constr type="w" for="ch" forName="Child1Accent6" refType="w" fact="0.0287"/>
                  <dgm:constr type="h" for="ch" forName="Child1Accent6" refType="h" fact="0.0988"/>
                  <dgm:constr type="l" for="ch" forName="Child1Accent7" refType="w" fact="0"/>
                  <dgm:constr type="t" for="ch" forName="Child1Accent7" refType="h" fact="0"/>
                  <dgm:constr type="w" for="ch" forName="Child1Accent7" refType="w" fact="0"/>
                  <dgm:constr type="h" for="ch" forName="Child1Accent7" refType="h" fact="0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ParentAccent1" refType="w" fact="0.9713"/>
                  <dgm:constr type="t" for="ch" forName="ParentAccent1" refType="h" fact="0.4506"/>
                  <dgm:constr type="w" for="ch" forName="ParentAccent1" refType="w" fact="0.0287"/>
                  <dgm:constr type="h" for="ch" forName="ParentAccent1" refType="h" fact="0.0988"/>
                  <dgm:constr type="l" for="ch" forName="ParentAccent2" refType="w" fact="0.9187"/>
                  <dgm:constr type="t" for="ch" forName="ParentAccent2" refType="h" fact="0.4506"/>
                  <dgm:constr type="w" for="ch" forName="ParentAccent2" refType="w" fact="0.0287"/>
                  <dgm:constr type="h" for="ch" forName="ParentAccent2" refType="h" fact="0.0988"/>
                  <dgm:constr type="l" for="ch" forName="ParentAccent3" refType="w" fact="0.8661"/>
                  <dgm:constr type="t" for="ch" forName="ParentAccent3" refType="h" fact="0.4506"/>
                  <dgm:constr type="w" for="ch" forName="ParentAccent3" refType="w" fact="0.0287"/>
                  <dgm:constr type="h" for="ch" forName="ParentAccent3" refType="h" fact="0.0988"/>
                  <dgm:constr type="l" for="ch" forName="ParentAccent4" refType="w" fact="0.8136"/>
                  <dgm:constr type="t" for="ch" forName="ParentAccent4" refType="h" fact="0.4506"/>
                  <dgm:constr type="w" for="ch" forName="ParentAccent4" refType="w" fact="0.0287"/>
                  <dgm:constr type="h" for="ch" forName="ParentAccent4" refType="h" fact="0.0988"/>
                  <dgm:constr type="l" for="ch" forName="ParentAccent5" refType="w" fact="0.761"/>
                  <dgm:constr type="t" for="ch" forName="ParentAccent5" refType="h" fact="0.4506"/>
                  <dgm:constr type="w" for="ch" forName="ParentAccent5" refType="w" fact="0.0287"/>
                  <dgm:constr type="h" for="ch" forName="ParentAccent5" refType="h" fact="0.0988"/>
                  <dgm:constr type="l" for="ch" forName="ParentAccent6" refType="w" fact="0.6797"/>
                  <dgm:constr type="t" for="ch" forName="ParentAccent6" refType="h" fact="0.4012"/>
                  <dgm:constr type="w" for="ch" forName="ParentAccent6" refType="w" fact="0.0574"/>
                  <dgm:constr type="h" for="ch" forName="ParentAccent6" refType="h" fact="0.1976"/>
                  <dgm:constr type="l" for="ch" forName="ParentAccent7" refType="w" fact="0.9245"/>
                  <dgm:constr type="t" for="ch" forName="ParentAccent7" refType="h" fact="0.2465"/>
                  <dgm:constr type="w" for="ch" forName="ParentAccent7" refType="w" fact="0.0287"/>
                  <dgm:constr type="h" for="ch" forName="ParentAccent7" refType="h" fact="0.0988"/>
                  <dgm:constr type="l" for="ch" forName="ParentAccent8" refType="w" fact="0.9245"/>
                  <dgm:constr type="t" for="ch" forName="ParentAccent8" refType="h" fact="0.6562"/>
                  <dgm:constr type="w" for="ch" forName="ParentAccent8" refType="w" fact="0.0287"/>
                  <dgm:constr type="h" for="ch" forName="ParentAccent8" refType="h" fact="0.0988"/>
                  <dgm:constr type="l" for="ch" forName="ParentAccent9" refType="w" fact="0.9501"/>
                  <dgm:constr type="t" for="ch" forName="ParentAccent9" refType="h" fact="0.3353"/>
                  <dgm:constr type="w" for="ch" forName="ParentAccent9" refType="w" fact="0.0287"/>
                  <dgm:constr type="h" for="ch" forName="ParentAccent9" refType="h" fact="0.0988"/>
                  <dgm:constr type="l" for="ch" forName="ParentAccent10" refType="w" fact="0.9518"/>
                  <dgm:constr type="t" for="ch" forName="ParentAccent10" refType="h" fact="0.5679"/>
                  <dgm:constr type="w" for="ch" forName="ParentAccent10" refType="w" fact="0.0287"/>
                  <dgm:constr type="h" for="ch" forName="ParentAccent10" refType="h" fact="0.0988"/>
                  <dgm:constr type="l" for="ch" forName="Child1" refType="w" fact="0"/>
                  <dgm:constr type="t" for="ch" forName="Child1" refType="h" fact="0.1978"/>
                  <dgm:constr type="w" for="ch" forName="Child1" refType="w" fact="0.2544"/>
                  <dgm:constr type="h" for="ch" forName="Child1" refType="h" fact="0.2541"/>
                  <dgm:constr type="l" for="ch" forName="Parent" refType="w" fact="0.3653"/>
                  <dgm:constr type="t" for="ch" forName="Parent" refType="h" fact="0"/>
                  <dgm:constr type="w" for="ch" forName="Parent" refType="w" fact="0.2906"/>
                  <dgm:constr type="h" for="ch" forName="Parent" refType="h"/>
                </dgm:constrLst>
              </dgm:if>
              <dgm:if name="Name9" axis="ch" ptType="node" func="cnt" op="equ" val="2">
                <dgm:alg type="composite">
                  <dgm:param type="ar" val="2.1185"/>
                </dgm:alg>
                <dgm:constrLst>
                  <dgm:constr type="l" for="ch" forName="Child1Accent1" refType="w" fact="0.3436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l" for="ch" forName="Child1Accent2" refType="w" fact="0.3068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l" for="ch" forName="Child1Accent3" refType="w" fact="0.245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l" for="ch" forName="Child1Accent4" refType="w" fact="0.1842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l" for="ch" forName="Child1Accent5" refType="w" fact="0.1229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l" for="ch" forName="Child1Accent6" refType="w" fact="0.061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l" for="ch" forName="Child1Accent7" refType="w" fact="0.0002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2Accent1" refType="w" fact="0.3436"/>
                  <dgm:constr type="t" for="ch" forName="Child2Accent1" refType="h" fact="0.8153"/>
                  <dgm:constr type="w" for="ch" forName="Child2Accent1" refType="w" fact="0.0574"/>
                  <dgm:constr type="h" for="ch" forName="Child2Accent1" refType="h" fact="0.1217"/>
                  <dgm:constr type="l" for="ch" forName="Child2Accent2" refType="w" fact="0.3068"/>
                  <dgm:constr type="t" for="ch" forName="Child2Accent2" refType="h" fact="0.9392"/>
                  <dgm:constr type="w" for="ch" forName="Child2Accent2" refType="w" fact="0.0287"/>
                  <dgm:constr type="h" for="ch" forName="Child2Accent2" refType="h" fact="0.0608"/>
                  <dgm:constr type="l" for="ch" forName="Child2Accent3" refType="w" fact="0.2455"/>
                  <dgm:constr type="t" for="ch" forName="Child2Accent3" refType="h" fact="0.9392"/>
                  <dgm:constr type="w" for="ch" forName="Child2Accent3" refType="w" fact="0.0287"/>
                  <dgm:constr type="h" for="ch" forName="Child2Accent3" refType="h" fact="0.0608"/>
                  <dgm:constr type="l" for="ch" forName="Child2Accent4" refType="w" fact="0.1842"/>
                  <dgm:constr type="t" for="ch" forName="Child2Accent4" refType="h" fact="0.9392"/>
                  <dgm:constr type="w" for="ch" forName="Child2Accent4" refType="w" fact="0.0287"/>
                  <dgm:constr type="h" for="ch" forName="Child2Accent4" refType="h" fact="0.0608"/>
                  <dgm:constr type="l" for="ch" forName="Child2Accent5" refType="w" fact="0.1229"/>
                  <dgm:constr type="t" for="ch" forName="Child2Accent5" refType="h" fact="0.9392"/>
                  <dgm:constr type="w" for="ch" forName="Child2Accent5" refType="w" fact="0.0287"/>
                  <dgm:constr type="h" for="ch" forName="Child2Accent5" refType="h" fact="0.0608"/>
                  <dgm:constr type="l" for="ch" forName="Child2Accent6" refType="w" fact="0.0615"/>
                  <dgm:constr type="t" for="ch" forName="Child2Accent6" refType="h" fact="0.9392"/>
                  <dgm:constr type="w" for="ch" forName="Child2Accent6" refType="w" fact="0.0287"/>
                  <dgm:constr type="h" for="ch" forName="Child2Accent6" refType="h" fact="0.0608"/>
                  <dgm:constr type="l" for="ch" forName="Child2Accent7" refType="w" fact="0.0002"/>
                  <dgm:constr type="t" for="ch" forName="Child2Accent7" refType="h" fact="0.9392"/>
                  <dgm:constr type="w" for="ch" forName="Child2Accent7" refType="w" fact="0.0287"/>
                  <dgm:constr type="h" for="ch" forName="Child2Accent7" refType="h" fact="0.0608"/>
                  <dgm:constr type="l" for="ch" forName="ParentAccent1" refType="w" fact="0.9713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l" for="ch" forName="ParentAccent2" refType="w" fact="0.9187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l" for="ch" forName="ParentAccent3" refType="w" fact="0.8661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l" for="ch" forName="ParentAccent4" refType="w" fact="0.8136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l" for="ch" forName="ParentAccent5" refType="w" fact="0.761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l" for="ch" forName="ParentAccent6" refType="w" fact="0.6797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l" for="ch" forName="ParentAccent7" refType="w" fact="0.924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l" for="ch" forName="ParentAccent8" refType="w" fact="0.924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l" for="ch" forName="ParentAccent9" refType="w" fact="0.9501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l" for="ch" forName="ParentAccent10" refType="w" fact="0.9518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l" for="ch" forName="Child2" refType="w" fact="0"/>
                  <dgm:constr type="t" for="ch" forName="Child2" refType="h" fact="0.7822"/>
                  <dgm:constr type="w" for="ch" forName="Child2" refType="w" fact="0.3364"/>
                  <dgm:constr type="h" for="ch" forName="Child2" refType="h" fact="0.1564"/>
                  <dgm:constr type="l" for="ch" forName="Child1" refType="w" fact="0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l" for="ch" forName="Parent" refType="w" fact="0.3653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0" axis="ch" ptType="node" func="cnt" op="equ" val="3">
                <dgm:alg type="composite">
                  <dgm:param type="ar" val="2.1185"/>
                </dgm:alg>
                <dgm:constrLst>
                  <dgm:constr type="l" for="ch" forName="Child1Accent1" refType="w" fact="0.3436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l" for="ch" forName="Child1Accent2" refType="w" fact="0.3068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l" for="ch" forName="Child1Accent3" refType="w" fact="0.245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l" for="ch" forName="Child1Accent4" refType="w" fact="0.1842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l" for="ch" forName="Child1Accent5" refType="w" fact="0.1229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l" for="ch" forName="Child2Accent1" refType="w" fact="0.284"/>
                  <dgm:constr type="t" for="ch" forName="Child2Accent1" refType="h" fact="0.5207"/>
                  <dgm:constr type="w" for="ch" forName="Child2Accent1" refType="w" fact="0.0574"/>
                  <dgm:constr type="h" for="ch" forName="Child2Accent1" refType="h" fact="0.1217"/>
                  <dgm:constr type="l" for="ch" forName="Child2Accent2" refType="w" fact="0.2272"/>
                  <dgm:constr type="t" for="ch" forName="Child2Accent2" refType="h" fact="0.5511"/>
                  <dgm:constr type="w" for="ch" forName="Child2Accent2" refType="w" fact="0.0287"/>
                  <dgm:constr type="h" for="ch" forName="Child2Accent2" refType="h" fact="0.0608"/>
                  <dgm:constr type="l" for="ch" forName="Child2Accent3" refType="w" fact="0.1705"/>
                  <dgm:constr type="t" for="ch" forName="Child2Accent3" refType="h" fact="0.5511"/>
                  <dgm:constr type="w" for="ch" forName="Child2Accent3" refType="w" fact="0.0287"/>
                  <dgm:constr type="h" for="ch" forName="Child2Accent3" refType="h" fact="0.0608"/>
                  <dgm:constr type="l" for="ch" forName="Child2Accent4" refType="w" fact="0.1137"/>
                  <dgm:constr type="t" for="ch" forName="Child2Accent4" refType="h" fact="0.5511"/>
                  <dgm:constr type="w" for="ch" forName="Child2Accent4" refType="w" fact="0.0287"/>
                  <dgm:constr type="h" for="ch" forName="Child2Accent4" refType="h" fact="0.0608"/>
                  <dgm:constr type="l" for="ch" forName="Child1Accent6" refType="w" fact="0.061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l" for="ch" forName="Child2Accent5" refType="w" fact="0.057"/>
                  <dgm:constr type="t" for="ch" forName="Child2Accent5" refType="h" fact="0.5511"/>
                  <dgm:constr type="w" for="ch" forName="Child2Accent5" refType="w" fact="0.0287"/>
                  <dgm:constr type="h" for="ch" forName="Child2Accent5" refType="h" fact="0.0608"/>
                  <dgm:constr type="l" for="ch" forName="Child1Accent7" refType="w" fact="0.0002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2Accent6" refType="w" fact="0.0002"/>
                  <dgm:constr type="t" for="ch" forName="Child2Accent6" refType="h" fact="0.5511"/>
                  <dgm:constr type="w" for="ch" forName="Child2Accent6" refType="w" fact="0.0287"/>
                  <dgm:constr type="h" for="ch" forName="Child2Accent6" refType="h" fact="0.0608"/>
                  <dgm:constr type="l" for="ch" forName="Child2Accent7" refType="w" fact="0"/>
                  <dgm:constr type="t" for="ch" forName="Child2Accent7" refType="h" fact="0"/>
                  <dgm:constr type="w" for="ch" forName="Child2Accent7" refType="w" fact="0"/>
                  <dgm:constr type="h" for="ch" forName="Child2Accent7" refType="h" fact="0"/>
                  <dgm:constr type="l" for="ch" forName="Child3Accent1" refType="w" fact="0.3436"/>
                  <dgm:constr type="t" for="ch" forName="Child3Accent1" refType="h" fact="0.8153"/>
                  <dgm:constr type="w" for="ch" forName="Child3Accent1" refType="w" fact="0.0574"/>
                  <dgm:constr type="h" for="ch" forName="Child3Accent1" refType="h" fact="0.1217"/>
                  <dgm:constr type="l" for="ch" forName="Child3Accent2" refType="w" fact="0.3068"/>
                  <dgm:constr type="t" for="ch" forName="Child3Accent2" refType="h" fact="0.9392"/>
                  <dgm:constr type="w" for="ch" forName="Child3Accent2" refType="w" fact="0.0287"/>
                  <dgm:constr type="h" for="ch" forName="Child3Accent2" refType="h" fact="0.0608"/>
                  <dgm:constr type="l" for="ch" forName="Child3Accent3" refType="w" fact="0.2455"/>
                  <dgm:constr type="t" for="ch" forName="Child3Accent3" refType="h" fact="0.9392"/>
                  <dgm:constr type="w" for="ch" forName="Child3Accent3" refType="w" fact="0.0287"/>
                  <dgm:constr type="h" for="ch" forName="Child3Accent3" refType="h" fact="0.0608"/>
                  <dgm:constr type="l" for="ch" forName="Child3Accent4" refType="w" fact="0.1842"/>
                  <dgm:constr type="t" for="ch" forName="Child3Accent4" refType="h" fact="0.9392"/>
                  <dgm:constr type="w" for="ch" forName="Child3Accent4" refType="w" fact="0.0287"/>
                  <dgm:constr type="h" for="ch" forName="Child3Accent4" refType="h" fact="0.0608"/>
                  <dgm:constr type="l" for="ch" forName="Child3Accent5" refType="w" fact="0.1229"/>
                  <dgm:constr type="t" for="ch" forName="Child3Accent5" refType="h" fact="0.9392"/>
                  <dgm:constr type="w" for="ch" forName="Child3Accent5" refType="w" fact="0.0287"/>
                  <dgm:constr type="h" for="ch" forName="Child3Accent5" refType="h" fact="0.0608"/>
                  <dgm:constr type="l" for="ch" forName="Child3Accent6" refType="w" fact="0.0615"/>
                  <dgm:constr type="t" for="ch" forName="Child3Accent6" refType="h" fact="0.9392"/>
                  <dgm:constr type="w" for="ch" forName="Child3Accent6" refType="w" fact="0.0287"/>
                  <dgm:constr type="h" for="ch" forName="Child3Accent6" refType="h" fact="0.0608"/>
                  <dgm:constr type="l" for="ch" forName="Child3Accent7" refType="w" fact="0.0002"/>
                  <dgm:constr type="t" for="ch" forName="Child3Accent7" refType="h" fact="0.9392"/>
                  <dgm:constr type="w" for="ch" forName="Child3Accent7" refType="w" fact="0.0287"/>
                  <dgm:constr type="h" for="ch" forName="Child3Accent7" refType="h" fact="0.0608"/>
                  <dgm:constr type="l" for="ch" forName="ParentAccent1" refType="w" fact="0.9713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l" for="ch" forName="ParentAccent2" refType="w" fact="0.9187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l" for="ch" forName="ParentAccent3" refType="w" fact="0.8661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l" for="ch" forName="ParentAccent4" refType="w" fact="0.8136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l" for="ch" forName="ParentAccent5" refType="w" fact="0.761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l" for="ch" forName="ParentAccent6" refType="w" fact="0.6797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l" for="ch" forName="ParentAccent7" refType="w" fact="0.924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l" for="ch" forName="ParentAccent8" refType="w" fact="0.924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l" for="ch" forName="ParentAccent9" refType="w" fact="0.9501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l" for="ch" forName="ParentAccent10" refType="w" fact="0.9518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l" for="ch" forName="Child3" refType="w" fact="0"/>
                  <dgm:constr type="t" for="ch" forName="Child3" refType="h" fact="0.7822"/>
                  <dgm:constr type="w" for="ch" forName="Child3" refType="w" fact="0.3364"/>
                  <dgm:constr type="h" for="ch" forName="Child3" refType="h" fact="0.1564"/>
                  <dgm:constr type="l" for="ch" forName="Child2" refType="w" fact="0"/>
                  <dgm:constr type="t" for="ch" forName="Child2" refType="h" fact="0.3955"/>
                  <dgm:constr type="w" for="ch" forName="Child2" refType="w" fact="0.2544"/>
                  <dgm:constr type="h" for="ch" forName="Child2" refType="h" fact="0.1564"/>
                  <dgm:constr type="l" for="ch" forName="Child1" refType="w" fact="0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l" for="ch" forName="Parent" refType="w" fact="0.3653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1" axis="ch" ptType="node" func="cnt" op="equ" val="4">
                <dgm:alg type="composite">
                  <dgm:param type="ar" val="1.8304"/>
                </dgm:alg>
                <dgm:constrLst>
                  <dgm:constr type="l" for="ch" forName="Parent" refType="w" fact="0.3771"/>
                  <dgm:constr type="t" for="ch" forName="Parent" refType="h" fact="0.2946"/>
                  <dgm:constr type="w" for="ch" forName="Parent" refType="w" fact="0.2862"/>
                  <dgm:constr type="h" for="ch" forName="Parent" refType="h" fact="0.5239"/>
                  <dgm:constr type="l" for="ch" forName="Child1Accent1" refType="w" fact="0.3904"/>
                  <dgm:constr type="t" for="ch" forName="Child1Accent1" refType="h" fact="0.2104"/>
                  <dgm:constr type="w" for="ch" forName="Child1Accent1" refType="w" fact="0.0566"/>
                  <dgm:constr type="h" for="ch" forName="Child1Accent1" refType="h" fact="0.1035"/>
                  <dgm:constr type="l" for="ch" forName="Child1Accent3" refType="w" fact="0.3001"/>
                  <dgm:constr type="t" for="ch" forName="Child1Accent3" refType="h" fact="0.128"/>
                  <dgm:constr type="w" for="ch" forName="Child1Accent3" refType="w" fact="0.0283"/>
                  <dgm:constr type="h" for="ch" forName="Child1Accent3" refType="h" fact="0.0518"/>
                  <dgm:constr type="l" for="ch" forName="Child1Accent4" refType="w" fact="0.2418"/>
                  <dgm:constr type="t" for="ch" forName="Child1Accent4" refType="h" fact="0.128"/>
                  <dgm:constr type="w" for="ch" forName="Child1Accent4" refType="w" fact="0.0283"/>
                  <dgm:constr type="h" for="ch" forName="Child1Accent4" refType="h" fact="0.0518"/>
                  <dgm:constr type="l" for="ch" forName="Child1Accent5" refType="w" fact="0.1835"/>
                  <dgm:constr type="t" for="ch" forName="Child1Accent5" refType="h" fact="0.128"/>
                  <dgm:constr type="w" for="ch" forName="Child1Accent5" refType="w" fact="0.0283"/>
                  <dgm:constr type="h" for="ch" forName="Child1Accent5" refType="h" fact="0.0518"/>
                  <dgm:constr type="l" for="ch" forName="Child1Accent6" refType="w" fact="0.1252"/>
                  <dgm:constr type="t" for="ch" forName="Child1Accent6" refType="h" fact="0.128"/>
                  <dgm:constr type="w" for="ch" forName="Child1Accent6" refType="w" fact="0.0283"/>
                  <dgm:constr type="h" for="ch" forName="Child1Accent6" refType="h" fact="0.0518"/>
                  <dgm:constr type="l" for="ch" forName="Child3Accent1" refType="w" fact="0.3158"/>
                  <dgm:constr type="t" for="ch" forName="Child3Accent1" refType="h" fact="0.6212"/>
                  <dgm:constr type="w" for="ch" forName="Child3Accent1" refType="w" fact="0.0566"/>
                  <dgm:constr type="h" for="ch" forName="Child3Accent1" refType="h" fact="0.1035"/>
                  <dgm:constr type="l" for="ch" forName="Child3Accent2" refType="w" fact="0.2689"/>
                  <dgm:constr type="t" for="ch" forName="Child3Accent2" refType="h" fact="0.6828"/>
                  <dgm:constr type="w" for="ch" forName="Child3Accent2" refType="w" fact="0.0283"/>
                  <dgm:constr type="h" for="ch" forName="Child3Accent2" refType="h" fact="0.0518"/>
                  <dgm:constr type="l" for="ch" forName="Child3Accent4" refType="w" fact="0.1614"/>
                  <dgm:constr type="t" for="ch" forName="Child3Accent4" refType="h" fact="0.6828"/>
                  <dgm:constr type="w" for="ch" forName="Child3Accent4" refType="w" fact="0.0283"/>
                  <dgm:constr type="h" for="ch" forName="Child3Accent4" refType="h" fact="0.0518"/>
                  <dgm:constr type="l" for="ch" forName="Child3Accent5" refType="w" fact="0.1077"/>
                  <dgm:constr type="t" for="ch" forName="Child3Accent5" refType="h" fact="0.6828"/>
                  <dgm:constr type="w" for="ch" forName="Child3Accent5" refType="w" fact="0.0283"/>
                  <dgm:constr type="h" for="ch" forName="Child3Accent5" refType="h" fact="0.0518"/>
                  <dgm:constr type="l" for="ch" forName="Child1Accent7" refType="w" fact="0.0668"/>
                  <dgm:constr type="t" for="ch" forName="Child1Accent7" refType="h" fact="0.128"/>
                  <dgm:constr type="w" for="ch" forName="Child1Accent7" refType="w" fact="0.0283"/>
                  <dgm:constr type="h" for="ch" forName="Child1Accent7" refType="h" fact="0.0518"/>
                  <dgm:constr type="l" for="ch" forName="Child3Accent6" refType="w" fact="0.0539"/>
                  <dgm:constr type="t" for="ch" forName="Child3Accent6" refType="h" fact="0.6828"/>
                  <dgm:constr type="w" for="ch" forName="Child3Accent6" refType="w" fact="0.0283"/>
                  <dgm:constr type="h" for="ch" forName="Child3Accent6" refType="h" fact="0.0518"/>
                  <dgm:constr type="l" for="ch" forName="Child1Accent8" refType="w" fact="0.0085"/>
                  <dgm:constr type="t" for="ch" forName="Child1Accent8" refType="h" fact="0.128"/>
                  <dgm:constr type="w" for="ch" forName="Child1Accent8" refType="w" fact="0.0283"/>
                  <dgm:constr type="h" for="ch" forName="Child1Accent8" refType="h" fact="0.0518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l" for="ch" forName="Child3Accent7" refType="w" fact="0.0002"/>
                  <dgm:constr type="t" for="ch" forName="Child3Accent7" refType="h" fact="0.6828"/>
                  <dgm:constr type="w" for="ch" forName="Child3Accent7" refType="w" fact="0.0283"/>
                  <dgm:constr type="h" for="ch" forName="Child3Accent7" refType="h" fact="0.0518"/>
                  <dgm:constr type="l" for="ch" forName="Child4Accent1" refType="w" fact="0.3904"/>
                  <dgm:constr type="t" for="ch" forName="Child4Accent1" refType="h" fact="0.8"/>
                  <dgm:constr type="w" for="ch" forName="Child4Accent1" refType="w" fact="0.0566"/>
                  <dgm:constr type="h" for="ch" forName="Child4Accent1" refType="h" fact="0.1035"/>
                  <dgm:constr type="l" for="ch" forName="Child4Accent3" refType="w" fact="0.2998"/>
                  <dgm:constr type="t" for="ch" forName="Child4Accent3" refType="h" fact="0.9482"/>
                  <dgm:constr type="w" for="ch" forName="Child4Accent3" refType="w" fact="0.0283"/>
                  <dgm:constr type="h" for="ch" forName="Child4Accent3" refType="h" fact="0.0518"/>
                  <dgm:constr type="l" for="ch" forName="Child4Accent4" refType="w" fact="0.2415"/>
                  <dgm:constr type="t" for="ch" forName="Child4Accent4" refType="h" fact="0.9482"/>
                  <dgm:constr type="w" for="ch" forName="Child4Accent4" refType="w" fact="0.0283"/>
                  <dgm:constr type="h" for="ch" forName="Child4Accent4" refType="h" fact="0.0518"/>
                  <dgm:constr type="l" for="ch" forName="Child4Accent5" refType="w" fact="0.1833"/>
                  <dgm:constr type="t" for="ch" forName="Child4Accent5" refType="h" fact="0.9482"/>
                  <dgm:constr type="w" for="ch" forName="Child4Accent5" refType="w" fact="0.0283"/>
                  <dgm:constr type="h" for="ch" forName="Child4Accent5" refType="h" fact="0.0518"/>
                  <dgm:constr type="l" for="ch" forName="Child4Accent6" refType="w" fact="0.1251"/>
                  <dgm:constr type="t" for="ch" forName="Child4Accent6" refType="h" fact="0.9482"/>
                  <dgm:constr type="w" for="ch" forName="Child4Accent6" refType="w" fact="0.0283"/>
                  <dgm:constr type="h" for="ch" forName="Child4Accent6" refType="h" fact="0.0518"/>
                  <dgm:constr type="l" for="ch" forName="Child4Accent7" refType="w" fact="0.0668"/>
                  <dgm:constr type="t" for="ch" forName="Child4Accent7" refType="h" fact="0.9482"/>
                  <dgm:constr type="w" for="ch" forName="Child4Accent7" refType="w" fact="0.0283"/>
                  <dgm:constr type="h" for="ch" forName="Child4Accent7" refType="h" fact="0.0518"/>
                  <dgm:constr type="l" for="ch" forName="Child4Accent8" refType="w" fact="0.0086"/>
                  <dgm:constr type="t" for="ch" forName="Child4Accent8" refType="h" fact="0.9482"/>
                  <dgm:constr type="w" for="ch" forName="Child4Accent8" refType="w" fact="0.0283"/>
                  <dgm:constr type="h" for="ch" forName="Child4Accent8" refType="h" fact="0.0518"/>
                  <dgm:constr type="l" for="ch" forName="Child2Accent1" refType="w" fact="0.3158"/>
                  <dgm:constr type="t" for="ch" forName="Child2Accent1" refType="h" fact="0.3725"/>
                  <dgm:constr type="w" for="ch" forName="Child2Accent1" refType="w" fact="0.0566"/>
                  <dgm:constr type="h" for="ch" forName="Child2Accent1" refType="h" fact="0.1035"/>
                  <dgm:constr type="l" for="ch" forName="Child4Accent2" refType="w" fact="0.358"/>
                  <dgm:constr type="t" for="ch" forName="Child4Accent2" refType="h" fact="0.8993"/>
                  <dgm:constr type="w" for="ch" forName="Child4Accent2" refType="w" fact="0.0283"/>
                  <dgm:constr type="h" for="ch" forName="Child4Accent2" refType="h" fact="0.0518"/>
                  <dgm:constr type="l" for="ch" forName="Child1Accent2" refType="w" fact="0.3585"/>
                  <dgm:constr type="t" for="ch" forName="Child1Accent2" refType="h" fact="0.162"/>
                  <dgm:constr type="w" for="ch" forName="Child1Accent2" refType="w" fact="0.0283"/>
                  <dgm:constr type="h" for="ch" forName="Child1Accent2" refType="h" fact="0.0518"/>
                  <dgm:constr type="l" for="ch" forName="Child3Accent3" refType="w" fact="0.2151"/>
                  <dgm:constr type="t" for="ch" forName="Child3Accent3" refType="h" fact="0.6828"/>
                  <dgm:constr type="w" for="ch" forName="Child3Accent3" refType="w" fact="0.0283"/>
                  <dgm:constr type="h" for="ch" forName="Child3Accent3" refType="h" fact="0.0518"/>
                  <dgm:constr type="l" for="ch" forName="Child2Accent2" refType="w" fact="0.2689"/>
                  <dgm:constr type="t" for="ch" forName="Child2Accent2" refType="h" fact="0.3937"/>
                  <dgm:constr type="w" for="ch" forName="Child2Accent2" refType="w" fact="0.0283"/>
                  <dgm:constr type="h" for="ch" forName="Child2Accent2" refType="h" fact="0.0518"/>
                  <dgm:constr type="l" for="ch" forName="Child2Accent4" refType="w" fact="0.1614"/>
                  <dgm:constr type="t" for="ch" forName="Child2Accent4" refType="h" fact="0.3937"/>
                  <dgm:constr type="w" for="ch" forName="Child2Accent4" refType="w" fact="0.0283"/>
                  <dgm:constr type="h" for="ch" forName="Child2Accent4" refType="h" fact="0.0518"/>
                  <dgm:constr type="l" for="ch" forName="Child2Accent5" refType="w" fact="0.1077"/>
                  <dgm:constr type="t" for="ch" forName="Child2Accent5" refType="h" fact="0.3937"/>
                  <dgm:constr type="w" for="ch" forName="Child2Accent5" refType="w" fact="0.0283"/>
                  <dgm:constr type="h" for="ch" forName="Child2Accent5" refType="h" fact="0.0518"/>
                  <dgm:constr type="l" for="ch" forName="Child2Accent6" refType="w" fact="0.0539"/>
                  <dgm:constr type="t" for="ch" forName="Child2Accent6" refType="h" fact="0.3937"/>
                  <dgm:constr type="w" for="ch" forName="Child2Accent6" refType="w" fact="0.0283"/>
                  <dgm:constr type="h" for="ch" forName="Child2Accent6" refType="h" fact="0.0518"/>
                  <dgm:constr type="l" for="ch" forName="Child2Accent7" refType="w" fact="0.0002"/>
                  <dgm:constr type="t" for="ch" forName="Child2Accent7" refType="h" fact="0.3937"/>
                  <dgm:constr type="w" for="ch" forName="Child2Accent7" refType="w" fact="0.0283"/>
                  <dgm:constr type="h" for="ch" forName="Child2Accent7" refType="h" fact="0.0518"/>
                  <dgm:constr type="l" for="ch" forName="Child2Accent3" refType="w" fact="0.2151"/>
                  <dgm:constr type="t" for="ch" forName="Child2Accent3" refType="h" fact="0.3937"/>
                  <dgm:constr type="w" for="ch" forName="Child2Accent3" refType="w" fact="0.0283"/>
                  <dgm:constr type="h" for="ch" forName="Child2Accent3" refType="h" fact="0.0518"/>
                  <dgm:constr type="l" for="ch" forName="ParentAccent1" refType="w" fact="0.9717"/>
                  <dgm:constr type="t" for="ch" forName="ParentAccent1" refType="h" fact="0.5316"/>
                  <dgm:constr type="w" for="ch" forName="ParentAccent1" refType="w" fact="0.0283"/>
                  <dgm:constr type="h" for="ch" forName="ParentAccent1" refType="h" fact="0.0518"/>
                  <dgm:constr type="l" for="ch" forName="ParentAccent2" refType="w" fact="0.9199"/>
                  <dgm:constr type="t" for="ch" forName="ParentAccent2" refType="h" fact="0.5316"/>
                  <dgm:constr type="w" for="ch" forName="ParentAccent2" refType="w" fact="0.0283"/>
                  <dgm:constr type="h" for="ch" forName="ParentAccent2" refType="h" fact="0.0518"/>
                  <dgm:constr type="l" for="ch" forName="ParentAccent3" refType="w" fact="0.8682"/>
                  <dgm:constr type="t" for="ch" forName="ParentAccent3" refType="h" fact="0.5316"/>
                  <dgm:constr type="w" for="ch" forName="ParentAccent3" refType="w" fact="0.0283"/>
                  <dgm:constr type="h" for="ch" forName="ParentAccent3" refType="h" fact="0.0518"/>
                  <dgm:constr type="l" for="ch" forName="ParentAccent4" refType="w" fact="0.8164"/>
                  <dgm:constr type="t" for="ch" forName="ParentAccent4" refType="h" fact="0.5316"/>
                  <dgm:constr type="w" for="ch" forName="ParentAccent4" refType="w" fact="0.0283"/>
                  <dgm:constr type="h" for="ch" forName="ParentAccent4" refType="h" fact="0.0518"/>
                  <dgm:constr type="l" for="ch" forName="ParentAccent5" refType="w" fact="0.7646"/>
                  <dgm:constr type="t" for="ch" forName="ParentAccent5" refType="h" fact="0.5316"/>
                  <dgm:constr type="w" for="ch" forName="ParentAccent5" refType="w" fact="0.0283"/>
                  <dgm:constr type="h" for="ch" forName="ParentAccent5" refType="h" fact="0.0518"/>
                  <dgm:constr type="l" for="ch" forName="ParentAccent6" refType="w" fact="0.6846"/>
                  <dgm:constr type="t" for="ch" forName="ParentAccent6" refType="h" fact="0.5057"/>
                  <dgm:constr type="w" for="ch" forName="ParentAccent6" refType="w" fact="0.0566"/>
                  <dgm:constr type="h" for="ch" forName="ParentAccent6" refType="h" fact="0.1035"/>
                  <dgm:constr type="l" for="ch" forName="ParentAccent7" refType="w" fact="0.9256"/>
                  <dgm:constr type="t" for="ch" forName="ParentAccent7" refType="h" fact="0.4247"/>
                  <dgm:constr type="w" for="ch" forName="ParentAccent7" refType="w" fact="0.0283"/>
                  <dgm:constr type="h" for="ch" forName="ParentAccent7" refType="h" fact="0.0518"/>
                  <dgm:constr type="l" for="ch" forName="ParentAccent8" refType="w" fact="0.9256"/>
                  <dgm:constr type="t" for="ch" forName="ParentAccent8" refType="h" fact="0.6392"/>
                  <dgm:constr type="w" for="ch" forName="ParentAccent8" refType="w" fact="0.0283"/>
                  <dgm:constr type="h" for="ch" forName="ParentAccent8" refType="h" fact="0.0518"/>
                  <dgm:constr type="l" for="ch" forName="ParentAccent9" refType="w" fact="0.9509"/>
                  <dgm:constr type="t" for="ch" forName="ParentAccent9" refType="h" fact="0.4712"/>
                  <dgm:constr type="w" for="ch" forName="ParentAccent9" refType="w" fact="0.0283"/>
                  <dgm:constr type="h" for="ch" forName="ParentAccent9" refType="h" fact="0.0518"/>
                  <dgm:constr type="l" for="ch" forName="ParentAccent10" refType="w" fact="0.9525"/>
                  <dgm:constr type="t" for="ch" forName="ParentAccent10" refType="h" fact="0.593"/>
                  <dgm:constr type="w" for="ch" forName="ParentAccent10" refType="w" fact="0.0283"/>
                  <dgm:constr type="h" for="ch" forName="ParentAccent10" refType="h" fact="0.0518"/>
                  <dgm:constr type="l" for="ch" forName="Child4" refType="w" fact="0.0081"/>
                  <dgm:constr type="t" for="ch" forName="Child4" refType="h" fact="0.8184"/>
                  <dgm:constr type="w" for="ch" forName="Child4" refType="w" fact="0.3192"/>
                  <dgm:constr type="h" for="ch" forName="Child4" refType="h" fact="0.1294"/>
                  <dgm:constr type="l" for="ch" forName="Child3" refType="w" fact="0"/>
                  <dgm:constr type="t" for="ch" forName="Child3" refType="h" fact="0.5547"/>
                  <dgm:constr type="w" for="ch" forName="Child3" refType="w" fact="0.297"/>
                  <dgm:constr type="h" for="ch" forName="Child3" refType="h" fact="0.1294"/>
                  <dgm:constr type="l" for="ch" forName="Child2" refType="w" fact="0"/>
                  <dgm:constr type="t" for="ch" forName="Child2" refType="h" fact="0.2662"/>
                  <dgm:constr type="w" for="ch" forName="Child2" refType="w" fact="0.297"/>
                  <dgm:constr type="h" for="ch" forName="Child2" refType="h" fact="0.1294"/>
                  <dgm:constr type="l" for="ch" forName="Child1" refType="w" fact="0.0081"/>
                  <dgm:constr type="t" for="ch" forName="Child1" refType="h" fact="0"/>
                  <dgm:constr type="w" for="ch" forName="Child1" refType="w" fact="0.3192"/>
                  <dgm:constr type="h" for="ch" forName="Child1" refType="h" fact="0.1294"/>
                </dgm:constrLst>
              </dgm:if>
              <dgm:else name="Name12">
                <dgm:alg type="composite">
                  <dgm:param type="ar" val="1.3278"/>
                </dgm:alg>
                <dgm:constrLst>
                  <dgm:constr type="l" for="ch" forName="Child2Accent1" refType="w" fact="0.3436"/>
                  <dgm:constr type="t" for="ch" forName="Child2Accent1" refType="h" fact="0.3184"/>
                  <dgm:constr type="w" for="ch" forName="Child2Accent1" refType="w" fact="0.0574"/>
                  <dgm:constr type="h" for="ch" forName="Child2Accent1" refType="h" fact="0.0763"/>
                  <dgm:constr type="l" for="ch" forName="Child2Accent2" refType="w" fact="0.3068"/>
                  <dgm:constr type="t" for="ch" forName="Child2Accent2" refType="h" fact="0.2781"/>
                  <dgm:constr type="w" for="ch" forName="Child2Accent2" refType="w" fact="0.0287"/>
                  <dgm:constr type="h" for="ch" forName="Child2Accent2" refType="h" fact="0.0381"/>
                  <dgm:constr type="l" for="ch" forName="Child2Accent3" refType="w" fact="0.2455"/>
                  <dgm:constr type="t" for="ch" forName="Child2Accent3" refType="h" fact="0.2781"/>
                  <dgm:constr type="w" for="ch" forName="Child2Accent3" refType="w" fact="0.0287"/>
                  <dgm:constr type="h" for="ch" forName="Child2Accent3" refType="h" fact="0.0381"/>
                  <dgm:constr type="l" for="ch" forName="Child2Accent4" refType="w" fact="0.1842"/>
                  <dgm:constr type="t" for="ch" forName="Child2Accent4" refType="h" fact="0.2781"/>
                  <dgm:constr type="w" for="ch" forName="Child2Accent4" refType="w" fact="0.0287"/>
                  <dgm:constr type="h" for="ch" forName="Child2Accent4" refType="h" fact="0.0381"/>
                  <dgm:constr type="l" for="ch" forName="Child2Accent5" refType="w" fact="0.1229"/>
                  <dgm:constr type="t" for="ch" forName="Child2Accent5" refType="h" fact="0.2781"/>
                  <dgm:constr type="w" for="ch" forName="Child2Accent5" refType="w" fact="0.0287"/>
                  <dgm:constr type="h" for="ch" forName="Child2Accent5" refType="h" fact="0.0381"/>
                  <dgm:constr type="l" for="ch" forName="Child3Accent1" refType="w" fact="0.284"/>
                  <dgm:constr type="t" for="ch" forName="Child3Accent1" refType="h" fact="0.5061"/>
                  <dgm:constr type="w" for="ch" forName="Child3Accent1" refType="w" fact="0.0574"/>
                  <dgm:constr type="h" for="ch" forName="Child3Accent1" refType="h" fact="0.0763"/>
                  <dgm:constr type="l" for="ch" forName="Child3Accent2" refType="w" fact="0.2272"/>
                  <dgm:constr type="t" for="ch" forName="Child3Accent2" refType="h" fact="0.5252"/>
                  <dgm:constr type="w" for="ch" forName="Child3Accent2" refType="w" fact="0.0287"/>
                  <dgm:constr type="h" for="ch" forName="Child3Accent2" refType="h" fact="0.0381"/>
                  <dgm:constr type="l" for="ch" forName="Child3Accent3" refType="w" fact="0.1705"/>
                  <dgm:constr type="t" for="ch" forName="Child3Accent3" refType="h" fact="0.5252"/>
                  <dgm:constr type="w" for="ch" forName="Child3Accent3" refType="w" fact="0.0287"/>
                  <dgm:constr type="h" for="ch" forName="Child3Accent3" refType="h" fact="0.0381"/>
                  <dgm:constr type="l" for="ch" forName="Child3Accent4" refType="w" fact="0.1137"/>
                  <dgm:constr type="t" for="ch" forName="Child3Accent4" refType="h" fact="0.5252"/>
                  <dgm:constr type="w" for="ch" forName="Child3Accent4" refType="w" fact="0.0287"/>
                  <dgm:constr type="h" for="ch" forName="Child3Accent4" refType="h" fact="0.0381"/>
                  <dgm:constr type="l" for="ch" forName="Child2Accent6" refType="w" fact="0.0615"/>
                  <dgm:constr type="t" for="ch" forName="Child2Accent6" refType="h" fact="0.2781"/>
                  <dgm:constr type="w" for="ch" forName="Child2Accent6" refType="w" fact="0.0287"/>
                  <dgm:constr type="h" for="ch" forName="Child2Accent6" refType="h" fact="0.0381"/>
                  <dgm:constr type="l" for="ch" forName="Child3Accent5" refType="w" fact="0.057"/>
                  <dgm:constr type="t" for="ch" forName="Child3Accent5" refType="h" fact="0.5252"/>
                  <dgm:constr type="w" for="ch" forName="Child3Accent5" refType="w" fact="0.0287"/>
                  <dgm:constr type="h" for="ch" forName="Child3Accent5" refType="h" fact="0.0381"/>
                  <dgm:constr type="l" for="ch" forName="Child2Accent7" refType="w" fact="0.0002"/>
                  <dgm:constr type="t" for="ch" forName="Child2Accent7" refType="h" fact="0.2781"/>
                  <dgm:constr type="w" for="ch" forName="Child2Accent7" refType="w" fact="0.0287"/>
                  <dgm:constr type="h" for="ch" forName="Child2Accent7" refType="h" fact="0.0381"/>
                  <dgm:constr type="l" for="ch" forName="Child3Accent6" refType="w" fact="0.0002"/>
                  <dgm:constr type="t" for="ch" forName="Child3Accent6" refType="h" fact="0.5252"/>
                  <dgm:constr type="w" for="ch" forName="Child3Accent6" refType="w" fact="0.0287"/>
                  <dgm:constr type="h" for="ch" forName="Child3Accent6" refType="h" fact="0.0381"/>
                  <dgm:constr type="l" for="ch" forName="Child3Accent7" refType="w" fact="0"/>
                  <dgm:constr type="t" for="ch" forName="Child3Accent7" refType="h" fact="0"/>
                  <dgm:constr type="w" for="ch" forName="Child3Accent7" refType="w" fact="0"/>
                  <dgm:constr type="h" for="ch" forName="Child3Accent7" refType="h" fact="0"/>
                  <dgm:constr type="l" for="ch" forName="Child4Accent1" refType="w" fact="0.3436"/>
                  <dgm:constr type="t" for="ch" forName="Child4Accent1" refType="h" fact="0.6908"/>
                  <dgm:constr type="w" for="ch" forName="Child4Accent1" refType="w" fact="0.0574"/>
                  <dgm:constr type="h" for="ch" forName="Child4Accent1" refType="h" fact="0.0763"/>
                  <dgm:constr type="l" for="ch" forName="Child4Accent2" refType="w" fact="0.3068"/>
                  <dgm:constr type="t" for="ch" forName="Child4Accent2" refType="h" fact="0.7684"/>
                  <dgm:constr type="w" for="ch" forName="Child4Accent2" refType="w" fact="0.0287"/>
                  <dgm:constr type="h" for="ch" forName="Child4Accent2" refType="h" fact="0.0381"/>
                  <dgm:constr type="l" for="ch" forName="Child4Accent3" refType="w" fact="0.2455"/>
                  <dgm:constr type="t" for="ch" forName="Child4Accent3" refType="h" fact="0.7684"/>
                  <dgm:constr type="w" for="ch" forName="Child4Accent3" refType="w" fact="0.0287"/>
                  <dgm:constr type="h" for="ch" forName="Child4Accent3" refType="h" fact="0.0381"/>
                  <dgm:constr type="l" for="ch" forName="Child4Accent4" refType="w" fact="0.1842"/>
                  <dgm:constr type="t" for="ch" forName="Child4Accent4" refType="h" fact="0.7684"/>
                  <dgm:constr type="w" for="ch" forName="Child4Accent4" refType="w" fact="0.0287"/>
                  <dgm:constr type="h" for="ch" forName="Child4Accent4" refType="h" fact="0.0381"/>
                  <dgm:constr type="l" for="ch" forName="Child4Accent5" refType="w" fact="0.1229"/>
                  <dgm:constr type="t" for="ch" forName="Child4Accent5" refType="h" fact="0.7684"/>
                  <dgm:constr type="w" for="ch" forName="Child4Accent5" refType="w" fact="0.0287"/>
                  <dgm:constr type="h" for="ch" forName="Child4Accent5" refType="h" fact="0.0381"/>
                  <dgm:constr type="l" for="ch" forName="Child4Accent6" refType="w" fact="0.0615"/>
                  <dgm:constr type="t" for="ch" forName="Child4Accent6" refType="h" fact="0.7684"/>
                  <dgm:constr type="w" for="ch" forName="Child4Accent6" refType="w" fact="0.0287"/>
                  <dgm:constr type="h" for="ch" forName="Child4Accent6" refType="h" fact="0.0381"/>
                  <dgm:constr type="l" for="ch" forName="Child4Accent7" refType="w" fact="0.0002"/>
                  <dgm:constr type="t" for="ch" forName="Child4Accent7" refType="h" fact="0.7684"/>
                  <dgm:constr type="w" for="ch" forName="Child4Accent7" refType="w" fact="0.0287"/>
                  <dgm:constr type="h" for="ch" forName="Child4Accent7" refType="h" fact="0.0381"/>
                  <dgm:constr type="l" for="ch" forName="Child4Accent8" refType="w" fact="0"/>
                  <dgm:constr type="t" for="ch" forName="Child4Accent8" refType="h" fact="0"/>
                  <dgm:constr type="w" for="ch" forName="Child4Accent8" refType="w" fact="0"/>
                  <dgm:constr type="h" for="ch" forName="Child4Accent8" refType="h" fact="0"/>
                  <dgm:constr type="l" for="ch" forName="ParentAccent1" refType="w" fact="0.9713"/>
                  <dgm:constr type="t" for="ch" forName="ParentAccent1" refType="h" fact="0.5252"/>
                  <dgm:constr type="w" for="ch" forName="ParentAccent1" refType="w" fact="0.0287"/>
                  <dgm:constr type="h" for="ch" forName="ParentAccent1" refType="h" fact="0.0381"/>
                  <dgm:constr type="l" for="ch" forName="ParentAccent2" refType="w" fact="0.9187"/>
                  <dgm:constr type="t" for="ch" forName="ParentAccent2" refType="h" fact="0.5252"/>
                  <dgm:constr type="w" for="ch" forName="ParentAccent2" refType="w" fact="0.0287"/>
                  <dgm:constr type="h" for="ch" forName="ParentAccent2" refType="h" fact="0.0381"/>
                  <dgm:constr type="l" for="ch" forName="ParentAccent3" refType="w" fact="0.8661"/>
                  <dgm:constr type="t" for="ch" forName="ParentAccent3" refType="h" fact="0.5252"/>
                  <dgm:constr type="w" for="ch" forName="ParentAccent3" refType="w" fact="0.0287"/>
                  <dgm:constr type="h" for="ch" forName="ParentAccent3" refType="h" fact="0.0381"/>
                  <dgm:constr type="l" for="ch" forName="ParentAccent4" refType="w" fact="0.8136"/>
                  <dgm:constr type="t" for="ch" forName="ParentAccent4" refType="h" fact="0.5252"/>
                  <dgm:constr type="w" for="ch" forName="ParentAccent4" refType="w" fact="0.0287"/>
                  <dgm:constr type="h" for="ch" forName="ParentAccent4" refType="h" fact="0.0381"/>
                  <dgm:constr type="l" for="ch" forName="ParentAccent5" refType="w" fact="0.761"/>
                  <dgm:constr type="t" for="ch" forName="ParentAccent5" refType="h" fact="0.5252"/>
                  <dgm:constr type="w" for="ch" forName="ParentAccent5" refType="w" fact="0.0287"/>
                  <dgm:constr type="h" for="ch" forName="ParentAccent5" refType="h" fact="0.0381"/>
                  <dgm:constr type="l" for="ch" forName="ParentAccent6" refType="w" fact="0.6797"/>
                  <dgm:constr type="t" for="ch" forName="ParentAccent6" refType="h" fact="0.5061"/>
                  <dgm:constr type="w" for="ch" forName="ParentAccent6" refType="w" fact="0.0574"/>
                  <dgm:constr type="h" for="ch" forName="ParentAccent6" refType="h" fact="0.0763"/>
                  <dgm:constr type="l" for="ch" forName="ParentAccent7" refType="w" fact="0.9245"/>
                  <dgm:constr type="t" for="ch" forName="ParentAccent7" refType="h" fact="0.4464"/>
                  <dgm:constr type="w" for="ch" forName="ParentAccent7" refType="w" fact="0.0287"/>
                  <dgm:constr type="h" for="ch" forName="ParentAccent7" refType="h" fact="0.0381"/>
                  <dgm:constr type="l" for="ch" forName="ParentAccent8" refType="w" fact="0.9245"/>
                  <dgm:constr type="t" for="ch" forName="ParentAccent8" refType="h" fact="0.6045"/>
                  <dgm:constr type="w" for="ch" forName="ParentAccent8" refType="w" fact="0.0287"/>
                  <dgm:constr type="h" for="ch" forName="ParentAccent8" refType="h" fact="0.0381"/>
                  <dgm:constr type="l" for="ch" forName="ParentAccent9" refType="w" fact="0.9501"/>
                  <dgm:constr type="t" for="ch" forName="ParentAccent9" refType="h" fact="0.4807"/>
                  <dgm:constr type="w" for="ch" forName="ParentAccent9" refType="w" fact="0.0287"/>
                  <dgm:constr type="h" for="ch" forName="ParentAccent9" refType="h" fact="0.0381"/>
                  <dgm:constr type="l" for="ch" forName="ParentAccent10" refType="w" fact="0.9518"/>
                  <dgm:constr type="t" for="ch" forName="ParentAccent10" refType="h" fact="0.5705"/>
                  <dgm:constr type="w" for="ch" forName="ParentAccent10" refType="w" fact="0.0287"/>
                  <dgm:constr type="h" for="ch" forName="ParentAccent10" refType="h" fact="0.0381"/>
                  <dgm:constr type="l" for="ch" forName="Child1Accent1" refType="w" fact="0.4819"/>
                  <dgm:constr type="t" for="ch" forName="Child1Accent1" refType="h" fact="0.2457"/>
                  <dgm:constr type="w" for="ch" forName="Child1Accent1" refType="w" fact="0.0574"/>
                  <dgm:constr type="h" for="ch" forName="Child1Accent1" refType="h" fact="0.0763"/>
                  <dgm:constr type="l" for="ch" forName="Child1Accent4" refType="w" fact="0.3653"/>
                  <dgm:constr type="t" for="ch" forName="Child1Accent4" refType="h" fact="0.097"/>
                  <dgm:constr type="w" for="ch" forName="Child1Accent4" refType="w" fact="0.0287"/>
                  <dgm:constr type="h" for="ch" forName="Child1Accent4" refType="h" fact="0.0381"/>
                  <dgm:constr type="l" for="ch" forName="Child1Accent5" refType="w" fact="0.304"/>
                  <dgm:constr type="t" for="ch" forName="Child1Accent5" refType="h" fact="0.097"/>
                  <dgm:constr type="w" for="ch" forName="Child1Accent5" refType="w" fact="0.0287"/>
                  <dgm:constr type="h" for="ch" forName="Child1Accent5" refType="h" fact="0.0381"/>
                  <dgm:constr type="l" for="ch" forName="Child1Accent6" refType="w" fact="0.2426"/>
                  <dgm:constr type="t" for="ch" forName="Child1Accent6" refType="h" fact="0.097"/>
                  <dgm:constr type="w" for="ch" forName="Child1Accent6" refType="w" fact="0.0287"/>
                  <dgm:constr type="h" for="ch" forName="Child1Accent6" refType="h" fact="0.0381"/>
                  <dgm:constr type="l" for="ch" forName="Child1Accent7" refType="w" fact="0.1813"/>
                  <dgm:constr type="t" for="ch" forName="Child1Accent7" refType="h" fact="0.097"/>
                  <dgm:constr type="w" for="ch" forName="Child1Accent7" refType="w" fact="0.0287"/>
                  <dgm:constr type="h" for="ch" forName="Child1Accent7" refType="h" fact="0.0381"/>
                  <dgm:constr type="l" for="ch" forName="Child1Accent8" refType="w" fact="0.12"/>
                  <dgm:constr type="t" for="ch" forName="Child1Accent8" refType="h" fact="0.097"/>
                  <dgm:constr type="w" for="ch" forName="Child1Accent8" refType="w" fact="0.0287"/>
                  <dgm:constr type="h" for="ch" forName="Child1Accent8" refType="h" fact="0.0381"/>
                  <dgm:constr type="l" for="ch" forName="Child1Accent9" refType="w" fact="0.0587"/>
                  <dgm:constr type="t" for="ch" forName="Child1Accent9" refType="h" fact="0.097"/>
                  <dgm:constr type="w" for="ch" forName="Child1Accent9" refType="w" fact="0.0287"/>
                  <dgm:constr type="h" for="ch" forName="Child1Accent9" refType="h" fact="0.0381"/>
                  <dgm:constr type="l" for="ch" forName="Child5Accent1" refType="w" fact="0.4819"/>
                  <dgm:constr type="t" for="ch" forName="Child5Accent1" refType="h" fact="0.7601"/>
                  <dgm:constr type="w" for="ch" forName="Child5Accent1" refType="w" fact="0.0574"/>
                  <dgm:constr type="h" for="ch" forName="Child5Accent1" refType="h" fact="0.0763"/>
                  <dgm:constr type="l" for="ch" forName="Child5Accent4" refType="w" fact="0.3653"/>
                  <dgm:constr type="t" for="ch" forName="Child5Accent4" refType="h" fact="0.9619"/>
                  <dgm:constr type="w" for="ch" forName="Child5Accent4" refType="w" fact="0.0287"/>
                  <dgm:constr type="h" for="ch" forName="Child5Accent4" refType="h" fact="0.0381"/>
                  <dgm:constr type="l" for="ch" forName="Child5Accent5" refType="w" fact="0.304"/>
                  <dgm:constr type="t" for="ch" forName="Child5Accent5" refType="h" fact="0.9619"/>
                  <dgm:constr type="w" for="ch" forName="Child5Accent5" refType="w" fact="0.0287"/>
                  <dgm:constr type="h" for="ch" forName="Child5Accent5" refType="h" fact="0.0381"/>
                  <dgm:constr type="l" for="ch" forName="Child5Accent6" refType="w" fact="0.2426"/>
                  <dgm:constr type="t" for="ch" forName="Child5Accent6" refType="h" fact="0.9619"/>
                  <dgm:constr type="w" for="ch" forName="Child5Accent6" refType="w" fact="0.0287"/>
                  <dgm:constr type="h" for="ch" forName="Child5Accent6" refType="h" fact="0.0381"/>
                  <dgm:constr type="l" for="ch" forName="Child5Accent7" refType="w" fact="0.1813"/>
                  <dgm:constr type="t" for="ch" forName="Child5Accent7" refType="h" fact="0.9619"/>
                  <dgm:constr type="w" for="ch" forName="Child5Accent7" refType="w" fact="0.0287"/>
                  <dgm:constr type="h" for="ch" forName="Child5Accent7" refType="h" fact="0.0381"/>
                  <dgm:constr type="l" for="ch" forName="Child5Accent8" refType="w" fact="0.12"/>
                  <dgm:constr type="t" for="ch" forName="Child5Accent8" refType="h" fact="0.9619"/>
                  <dgm:constr type="w" for="ch" forName="Child5Accent8" refType="w" fact="0.0287"/>
                  <dgm:constr type="h" for="ch" forName="Child5Accent8" refType="h" fact="0.0381"/>
                  <dgm:constr type="l" for="ch" forName="Child5Accent9" refType="w" fact="0.0587"/>
                  <dgm:constr type="t" for="ch" forName="Child5Accent9" refType="h" fact="0.9619"/>
                  <dgm:constr type="w" for="ch" forName="Child5Accent9" refType="w" fact="0.0287"/>
                  <dgm:constr type="h" for="ch" forName="Child5Accent9" refType="h" fact="0.0381"/>
                  <dgm:constr type="l" for="ch" forName="Child5Accent2" refType="w" fact="0.453"/>
                  <dgm:constr type="t" for="ch" forName="Child5Accent2" refType="h" fact="0.8375"/>
                  <dgm:constr type="w" for="ch" forName="Child5Accent2" refType="w" fact="0.0287"/>
                  <dgm:constr type="h" for="ch" forName="Child5Accent2" refType="h" fact="0.0381"/>
                  <dgm:constr type="l" for="ch" forName="Child5Accent3" refType="w" fact="0.4118"/>
                  <dgm:constr type="t" for="ch" forName="Child5Accent3" refType="h" fact="0.8991"/>
                  <dgm:constr type="w" for="ch" forName="Child5Accent3" refType="w" fact="0.0287"/>
                  <dgm:constr type="h" for="ch" forName="Child5Accent3" refType="h" fact="0.0381"/>
                  <dgm:constr type="l" for="ch" forName="Child1Accent2" refType="w" fact="0.4458"/>
                  <dgm:constr type="t" for="ch" forName="Child1Accent2" refType="h" fact="0.2004"/>
                  <dgm:constr type="w" for="ch" forName="Child1Accent2" refType="w" fact="0.0287"/>
                  <dgm:constr type="h" for="ch" forName="Child1Accent2" refType="h" fact="0.0381"/>
                  <dgm:constr type="l" for="ch" forName="Child1Accent3" refType="w" fact="0.4054"/>
                  <dgm:constr type="t" for="ch" forName="Child1Accent3" refType="h" fact="0.1445"/>
                  <dgm:constr type="w" for="ch" forName="Child1Accent3" refType="w" fact="0.0287"/>
                  <dgm:constr type="h" for="ch" forName="Child1Accent3" refType="h" fact="0.0381"/>
                  <dgm:constr type="l" for="ch" forName="Child5" refType="w" fact="0.0581"/>
                  <dgm:constr type="t" for="ch" forName="Child5" refType="h" fact="0.8635"/>
                  <dgm:constr type="w" for="ch" forName="Child5" refType="w" fact="0.3364"/>
                  <dgm:constr type="h" for="ch" forName="Child5" refType="h" fact="0.0981"/>
                  <dgm:constr type="l" for="ch" forName="Child4" refType="w" fact="0"/>
                  <dgm:constr type="t" for="ch" forName="Child4" refType="h" fact="0.6701"/>
                  <dgm:constr type="w" for="ch" forName="Child4" refType="w" fact="0.3364"/>
                  <dgm:constr type="h" for="ch" forName="Child4" refType="h" fact="0.0981"/>
                  <dgm:constr type="l" for="ch" forName="Child3" refType="w" fact="0"/>
                  <dgm:constr type="t" for="ch" forName="Child3" refType="h" fact="0.4276"/>
                  <dgm:constr type="w" for="ch" forName="Child3" refType="w" fact="0.2544"/>
                  <dgm:constr type="h" for="ch" forName="Child3" refType="h" fact="0.0981"/>
                  <dgm:constr type="l" for="ch" forName="Child2" refType="w" fact="0"/>
                  <dgm:constr type="t" for="ch" forName="Child2" refType="h" fact="0.1798"/>
                  <dgm:constr type="w" for="ch" forName="Child2" refType="w" fact="0.3364"/>
                  <dgm:constr type="h" for="ch" forName="Child2" refType="h" fact="0.0981"/>
                  <dgm:constr type="l" for="ch" forName="Child1" refType="w" fact="0.0581"/>
                  <dgm:constr type="t" for="ch" forName="Child1" refType="h" fact="0"/>
                  <dgm:constr type="w" for="ch" forName="Child1" refType="w" fact="0.3364"/>
                  <dgm:constr type="h" for="ch" forName="Child1" refType="h" fact="0.0981"/>
                  <dgm:constr type="l" for="ch" forName="Parent" refType="w" fact="0.3653"/>
                  <dgm:constr type="t" for="ch" forName="Parent" refType="h" fact="0.3513"/>
                  <dgm:constr type="w" for="ch" forName="Parent" refType="w" fact="0.2906"/>
                  <dgm:constr type="h" for="ch" forName="Parent" refType="h" fact="0.3859"/>
                </dgm:constrLst>
              </dgm:else>
            </dgm:choose>
          </dgm:if>
          <dgm:else name="Name13">
            <dgm:choose name="Name14">
              <dgm:if name="Name15" axis="ch" ptType="node" func="cnt" op="equ" val="0">
                <dgm:alg type="composite">
                  <dgm:param type="ar" val="2.1059"/>
                </dgm:alg>
                <dgm:constrLst>
                  <dgm:constr type="r" for="ch" forName="Parent" refType="w"/>
                  <dgm:constr type="t" for="ch" forName="Parent" refType="h" fact="0"/>
                  <dgm:constr type="w" for="ch" forName="Parent" refType="w" fact="0.4749"/>
                  <dgm:constr type="h" for="ch" forName="Parent" refType="h"/>
                  <dgm:constr type="r" for="ch" forName="ParentAccent1" refType="w" fact="0.0469"/>
                  <dgm:constr type="t" for="ch" forName="ParentAccent1" refType="h" fact="0.4506"/>
                  <dgm:constr type="w" for="ch" forName="ParentAccent1" refType="w" fact="0.0469"/>
                  <dgm:constr type="h" for="ch" forName="ParentAccent1" refType="h" fact="0.0988"/>
                  <dgm:constr type="r" for="ch" forName="ParentAccent2" refType="w" fact="0.1266"/>
                  <dgm:constr type="t" for="ch" forName="ParentAccent2" refType="h" fact="0.4506"/>
                  <dgm:constr type="w" for="ch" forName="ParentAccent2" refType="w" fact="0.0469"/>
                  <dgm:constr type="h" for="ch" forName="ParentAccent2" refType="h" fact="0.0988"/>
                  <dgm:constr type="r" for="ch" forName="ParentAccent3" refType="w" fact="0.2063"/>
                  <dgm:constr type="t" for="ch" forName="ParentAccent3" refType="h" fact="0.4506"/>
                  <dgm:constr type="w" for="ch" forName="ParentAccent3" refType="w" fact="0.0469"/>
                  <dgm:constr type="h" for="ch" forName="ParentAccent3" refType="h" fact="0.0988"/>
                  <dgm:constr type="r" for="ch" forName="ParentAccent4" refType="w" fact="0.286"/>
                  <dgm:constr type="t" for="ch" forName="ParentAccent4" refType="h" fact="0.4506"/>
                  <dgm:constr type="w" for="ch" forName="ParentAccent4" refType="w" fact="0.0469"/>
                  <dgm:constr type="h" for="ch" forName="ParentAccent4" refType="h" fact="0.0988"/>
                  <dgm:constr type="r" for="ch" forName="ParentAccent5" refType="w" fact="0.3657"/>
                  <dgm:constr type="t" for="ch" forName="ParentAccent5" refType="h" fact="0.4506"/>
                  <dgm:constr type="w" for="ch" forName="ParentAccent5" refType="w" fact="0.0469"/>
                  <dgm:constr type="h" for="ch" forName="ParentAccent5" refType="h" fact="0.0988"/>
                  <dgm:constr type="r" for="ch" forName="ParentAccent6" refType="w" fact="0.4924"/>
                  <dgm:constr type="t" for="ch" forName="ParentAccent6" refType="h" fact="0.4012"/>
                  <dgm:constr type="w" for="ch" forName="ParentAccent6" refType="w" fact="0.0939"/>
                  <dgm:constr type="h" for="ch" forName="ParentAccent6" refType="h" fact="0.1976"/>
                  <dgm:constr type="r" for="ch" forName="ParentAccent7" refType="w" fact="0.1234"/>
                  <dgm:constr type="t" for="ch" forName="ParentAccent7" refType="h" fact="0.2465"/>
                  <dgm:constr type="w" for="ch" forName="ParentAccent7" refType="w" fact="0.0469"/>
                  <dgm:constr type="h" for="ch" forName="ParentAccent7" refType="h" fact="0.0988"/>
                  <dgm:constr type="r" for="ch" forName="ParentAccent8" refType="w" fact="0.1234"/>
                  <dgm:constr type="t" for="ch" forName="ParentAccent8" refType="h" fact="0.6562"/>
                  <dgm:constr type="w" for="ch" forName="ParentAccent8" refType="w" fact="0.0469"/>
                  <dgm:constr type="h" for="ch" forName="ParentAccent8" refType="h" fact="0.0988"/>
                  <dgm:constr type="r" for="ch" forName="ParentAccent9" refType="w" fact="0.0815"/>
                  <dgm:constr type="t" for="ch" forName="ParentAccent9" refType="h" fact="0.3353"/>
                  <dgm:constr type="w" for="ch" forName="ParentAccent9" refType="w" fact="0.0469"/>
                  <dgm:constr type="h" for="ch" forName="ParentAccent9" refType="h" fact="0.0988"/>
                  <dgm:constr type="r" for="ch" forName="ParentAccent10" refType="w" fact="0.0787"/>
                  <dgm:constr type="t" for="ch" forName="ParentAccent10" refType="h" fact="0.5679"/>
                  <dgm:constr type="w" for="ch" forName="ParentAccent10" refType="w" fact="0.0469"/>
                  <dgm:constr type="h" for="ch" forName="ParentAccent10" refType="h" fact="0.0988"/>
                </dgm:constrLst>
              </dgm:if>
              <dgm:if name="Name16" axis="ch" ptType="node" func="cnt" op="equ" val="1">
                <dgm:alg type="composite">
                  <dgm:param type="ar" val="3.4411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r" for="ch" forName="Child1Accent1" refType="w" fact="0.716"/>
                  <dgm:constr type="t" for="ch" forName="Child1Accent1" refType="h" fact="0.4012"/>
                  <dgm:constr type="w" for="ch" forName="Child1Accent1" refType="w" fact="0.0574"/>
                  <dgm:constr type="h" for="ch" forName="Child1Accent1" refType="h" fact="0.1976"/>
                  <dgm:constr type="r" for="ch" forName="Child1Accent2" refType="w" fact="0.7728"/>
                  <dgm:constr type="t" for="ch" forName="Child1Accent2" refType="h" fact="0.4506"/>
                  <dgm:constr type="w" for="ch" forName="Child1Accent2" refType="w" fact="0.0287"/>
                  <dgm:constr type="h" for="ch" forName="Child1Accent2" refType="h" fact="0.0988"/>
                  <dgm:constr type="r" for="ch" forName="Child1Accent3" refType="w" fact="0.8295"/>
                  <dgm:constr type="t" for="ch" forName="Child1Accent3" refType="h" fact="0.4506"/>
                  <dgm:constr type="w" for="ch" forName="Child1Accent3" refType="w" fact="0.0287"/>
                  <dgm:constr type="h" for="ch" forName="Child1Accent3" refType="h" fact="0.0988"/>
                  <dgm:constr type="r" for="ch" forName="Child1Accent4" refType="w" fact="0.8863"/>
                  <dgm:constr type="t" for="ch" forName="Child1Accent4" refType="h" fact="0.4506"/>
                  <dgm:constr type="w" for="ch" forName="Child1Accent4" refType="w" fact="0.0287"/>
                  <dgm:constr type="h" for="ch" forName="Child1Accent4" refType="h" fact="0.0988"/>
                  <dgm:constr type="r" for="ch" forName="Child1Accent5" refType="w" fact="0.943"/>
                  <dgm:constr type="t" for="ch" forName="Child1Accent5" refType="h" fact="0.4506"/>
                  <dgm:constr type="w" for="ch" forName="Child1Accent5" refType="w" fact="0.0287"/>
                  <dgm:constr type="h" for="ch" forName="Child1Accent5" refType="h" fact="0.0988"/>
                  <dgm:constr type="r" for="ch" forName="Child1Accent6" refType="w" fact="0.9998"/>
                  <dgm:constr type="t" for="ch" forName="Child1Accent6" refType="h" fact="0.4506"/>
                  <dgm:constr type="w" for="ch" forName="Child1Accent6" refType="w" fact="0.0287"/>
                  <dgm:constr type="h" for="ch" forName="Child1Accent6" refType="h" fact="0.0988"/>
                  <dgm:constr type="l" for="ch" forName="Child1Accent7" refType="w" fact="0"/>
                  <dgm:constr type="t" for="ch" forName="Child1Accent7" refType="h" fact="0"/>
                  <dgm:constr type="w" for="ch" forName="Child1Accent7" refType="w" fact="0"/>
                  <dgm:constr type="h" for="ch" forName="Child1Accent7" refType="h" fact="0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ParentAccent1" refType="w" fact="0.0287"/>
                  <dgm:constr type="t" for="ch" forName="ParentAccent1" refType="h" fact="0.4506"/>
                  <dgm:constr type="w" for="ch" forName="ParentAccent1" refType="w" fact="0.0287"/>
                  <dgm:constr type="h" for="ch" forName="ParentAccent1" refType="h" fact="0.0988"/>
                  <dgm:constr type="r" for="ch" forName="ParentAccent2" refType="w" fact="0.0813"/>
                  <dgm:constr type="t" for="ch" forName="ParentAccent2" refType="h" fact="0.4506"/>
                  <dgm:constr type="w" for="ch" forName="ParentAccent2" refType="w" fact="0.0287"/>
                  <dgm:constr type="h" for="ch" forName="ParentAccent2" refType="h" fact="0.0988"/>
                  <dgm:constr type="r" for="ch" forName="ParentAccent3" refType="w" fact="0.1339"/>
                  <dgm:constr type="t" for="ch" forName="ParentAccent3" refType="h" fact="0.4506"/>
                  <dgm:constr type="w" for="ch" forName="ParentAccent3" refType="w" fact="0.0287"/>
                  <dgm:constr type="h" for="ch" forName="ParentAccent3" refType="h" fact="0.0988"/>
                  <dgm:constr type="r" for="ch" forName="ParentAccent4" refType="w" fact="0.1864"/>
                  <dgm:constr type="t" for="ch" forName="ParentAccent4" refType="h" fact="0.4506"/>
                  <dgm:constr type="w" for="ch" forName="ParentAccent4" refType="w" fact="0.0287"/>
                  <dgm:constr type="h" for="ch" forName="ParentAccent4" refType="h" fact="0.0988"/>
                  <dgm:constr type="r" for="ch" forName="ParentAccent5" refType="w" fact="0.239"/>
                  <dgm:constr type="t" for="ch" forName="ParentAccent5" refType="h" fact="0.4506"/>
                  <dgm:constr type="w" for="ch" forName="ParentAccent5" refType="w" fact="0.0287"/>
                  <dgm:constr type="h" for="ch" forName="ParentAccent5" refType="h" fact="0.0988"/>
                  <dgm:constr type="r" for="ch" forName="ParentAccent6" refType="w" fact="0.3203"/>
                  <dgm:constr type="t" for="ch" forName="ParentAccent6" refType="h" fact="0.4012"/>
                  <dgm:constr type="w" for="ch" forName="ParentAccent6" refType="w" fact="0.0574"/>
                  <dgm:constr type="h" for="ch" forName="ParentAccent6" refType="h" fact="0.1976"/>
                  <dgm:constr type="r" for="ch" forName="ParentAccent7" refType="w" fact="0.0755"/>
                  <dgm:constr type="t" for="ch" forName="ParentAccent7" refType="h" fact="0.2465"/>
                  <dgm:constr type="w" for="ch" forName="ParentAccent7" refType="w" fact="0.0287"/>
                  <dgm:constr type="h" for="ch" forName="ParentAccent7" refType="h" fact="0.0988"/>
                  <dgm:constr type="r" for="ch" forName="ParentAccent8" refType="w" fact="0.0755"/>
                  <dgm:constr type="t" for="ch" forName="ParentAccent8" refType="h" fact="0.6562"/>
                  <dgm:constr type="w" for="ch" forName="ParentAccent8" refType="w" fact="0.0287"/>
                  <dgm:constr type="h" for="ch" forName="ParentAccent8" refType="h" fact="0.0988"/>
                  <dgm:constr type="r" for="ch" forName="ParentAccent9" refType="w" fact="0.0499"/>
                  <dgm:constr type="t" for="ch" forName="ParentAccent9" refType="h" fact="0.3353"/>
                  <dgm:constr type="w" for="ch" forName="ParentAccent9" refType="w" fact="0.0287"/>
                  <dgm:constr type="h" for="ch" forName="ParentAccent9" refType="h" fact="0.0988"/>
                  <dgm:constr type="r" for="ch" forName="ParentAccent10" refType="w" fact="0.0482"/>
                  <dgm:constr type="t" for="ch" forName="ParentAccent10" refType="h" fact="0.5679"/>
                  <dgm:constr type="w" for="ch" forName="ParentAccent10" refType="w" fact="0.0287"/>
                  <dgm:constr type="h" for="ch" forName="ParentAccent10" refType="h" fact="0.0988"/>
                  <dgm:constr type="r" for="ch" forName="Child1" refType="w"/>
                  <dgm:constr type="t" for="ch" forName="Child1" refType="h" fact="0.1978"/>
                  <dgm:constr type="w" for="ch" forName="Child1" refType="w" fact="0.2544"/>
                  <dgm:constr type="h" for="ch" forName="Child1" refType="h" fact="0.2541"/>
                  <dgm:constr type="r" for="ch" forName="Parent" refType="w" fact="0.6347"/>
                  <dgm:constr type="t" for="ch" forName="Parent" refType="h" fact="0"/>
                  <dgm:constr type="w" for="ch" forName="Parent" refType="w" fact="0.2906"/>
                  <dgm:constr type="h" for="ch" forName="Parent" refType="h"/>
                </dgm:constrLst>
              </dgm:if>
              <dgm:if name="Name17" axis="ch" ptType="node" func="cnt" op="equ" val="2">
                <dgm:alg type="composite">
                  <dgm:param type="ar" val="2.1185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2" refType="primFontSz" refFor="des" refForName="Child1" op="equ"/>
                  <dgm:constr type="r" for="ch" forName="Child1Accent1" refType="w" fact="0.6564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r" for="ch" forName="Child1Accent2" refType="w" fact="0.6932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r" for="ch" forName="Child1Accent3" refType="w" fact="0.754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r" for="ch" forName="Child1Accent4" refType="w" fact="0.8158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r" for="ch" forName="Child1Accent5" refType="w" fact="0.8771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r" for="ch" forName="Child1Accent6" refType="w" fact="0.938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r" for="ch" forName="Child1Accent7" refType="w" fact="0.9998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l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l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2Accent1" refType="w" fact="0.6564"/>
                  <dgm:constr type="t" for="ch" forName="Child2Accent1" refType="h" fact="0.8153"/>
                  <dgm:constr type="w" for="ch" forName="Child2Accent1" refType="w" fact="0.0574"/>
                  <dgm:constr type="h" for="ch" forName="Child2Accent1" refType="h" fact="0.1217"/>
                  <dgm:constr type="r" for="ch" forName="Child2Accent2" refType="w" fact="0.6932"/>
                  <dgm:constr type="t" for="ch" forName="Child2Accent2" refType="h" fact="0.9392"/>
                  <dgm:constr type="w" for="ch" forName="Child2Accent2" refType="w" fact="0.0287"/>
                  <dgm:constr type="h" for="ch" forName="Child2Accent2" refType="h" fact="0.0608"/>
                  <dgm:constr type="r" for="ch" forName="Child2Accent3" refType="w" fact="0.7545"/>
                  <dgm:constr type="t" for="ch" forName="Child2Accent3" refType="h" fact="0.9392"/>
                  <dgm:constr type="w" for="ch" forName="Child2Accent3" refType="w" fact="0.0287"/>
                  <dgm:constr type="h" for="ch" forName="Child2Accent3" refType="h" fact="0.0608"/>
                  <dgm:constr type="r" for="ch" forName="Child2Accent4" refType="w" fact="0.8158"/>
                  <dgm:constr type="t" for="ch" forName="Child2Accent4" refType="h" fact="0.9392"/>
                  <dgm:constr type="w" for="ch" forName="Child2Accent4" refType="w" fact="0.0287"/>
                  <dgm:constr type="h" for="ch" forName="Child2Accent4" refType="h" fact="0.0608"/>
                  <dgm:constr type="r" for="ch" forName="Child2Accent5" refType="w" fact="0.8771"/>
                  <dgm:constr type="t" for="ch" forName="Child2Accent5" refType="h" fact="0.9392"/>
                  <dgm:constr type="w" for="ch" forName="Child2Accent5" refType="w" fact="0.0287"/>
                  <dgm:constr type="h" for="ch" forName="Child2Accent5" refType="h" fact="0.0608"/>
                  <dgm:constr type="r" for="ch" forName="Child2Accent6" refType="w" fact="0.9385"/>
                  <dgm:constr type="t" for="ch" forName="Child2Accent6" refType="h" fact="0.9392"/>
                  <dgm:constr type="w" for="ch" forName="Child2Accent6" refType="w" fact="0.0287"/>
                  <dgm:constr type="h" for="ch" forName="Child2Accent6" refType="h" fact="0.0608"/>
                  <dgm:constr type="r" for="ch" forName="Child2Accent7" refType="w" fact="0.9998"/>
                  <dgm:constr type="t" for="ch" forName="Child2Accent7" refType="h" fact="0.9392"/>
                  <dgm:constr type="w" for="ch" forName="Child2Accent7" refType="w" fact="0.0287"/>
                  <dgm:constr type="h" for="ch" forName="Child2Accent7" refType="h" fact="0.0608"/>
                  <dgm:constr type="r" for="ch" forName="ParentAccent1" refType="w" fact="0.0287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r" for="ch" forName="ParentAccent2" refType="w" fact="0.0813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r" for="ch" forName="ParentAccent3" refType="w" fact="0.1339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r" for="ch" forName="ParentAccent4" refType="w" fact="0.1864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r" for="ch" forName="ParentAccent5" refType="w" fact="0.239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r" for="ch" forName="ParentAccent6" refType="w" fact="0.3203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r" for="ch" forName="ParentAccent7" refType="w" fact="0.075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r" for="ch" forName="ParentAccent8" refType="w" fact="0.075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r" for="ch" forName="ParentAccent9" refType="w" fact="0.0499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r" for="ch" forName="ParentAccent10" refType="w" fact="0.0482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r" for="ch" forName="Child2" refType="w"/>
                  <dgm:constr type="t" for="ch" forName="Child2" refType="h" fact="0.7822"/>
                  <dgm:constr type="w" for="ch" forName="Child2" refType="w" fact="0.3364"/>
                  <dgm:constr type="h" for="ch" forName="Child2" refType="h" fact="0.1564"/>
                  <dgm:constr type="r" for="ch" forName="Child1" refType="w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r" for="ch" forName="Parent" refType="w" fact="0.6347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8" axis="ch" ptType="node" func="cnt" op="equ" val="3">
                <dgm:alg type="composite">
                  <dgm:param type="ar" val="2.1185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r" for="ch" forName="Child1Accent1" refType="w" fact="0.6564"/>
                  <dgm:constr type="t" for="ch" forName="Child1Accent1" refType="h" fact="0.2211"/>
                  <dgm:constr type="w" for="ch" forName="Child1Accent1" refType="w" fact="0.0574"/>
                  <dgm:constr type="h" for="ch" forName="Child1Accent1" refType="h" fact="0.1217"/>
                  <dgm:constr type="r" for="ch" forName="Child1Accent2" refType="w" fact="0.6932"/>
                  <dgm:constr type="t" for="ch" forName="Child1Accent2" refType="h" fact="0.1569"/>
                  <dgm:constr type="w" for="ch" forName="Child1Accent2" refType="w" fact="0.0287"/>
                  <dgm:constr type="h" for="ch" forName="Child1Accent2" refType="h" fact="0.0608"/>
                  <dgm:constr type="r" for="ch" forName="Child1Accent3" refType="w" fact="0.7545"/>
                  <dgm:constr type="t" for="ch" forName="Child1Accent3" refType="h" fact="0.1569"/>
                  <dgm:constr type="w" for="ch" forName="Child1Accent3" refType="w" fact="0.0287"/>
                  <dgm:constr type="h" for="ch" forName="Child1Accent3" refType="h" fact="0.0608"/>
                  <dgm:constr type="r" for="ch" forName="Child1Accent4" refType="w" fact="0.8158"/>
                  <dgm:constr type="t" for="ch" forName="Child1Accent4" refType="h" fact="0.1569"/>
                  <dgm:constr type="w" for="ch" forName="Child1Accent4" refType="w" fact="0.0287"/>
                  <dgm:constr type="h" for="ch" forName="Child1Accent4" refType="h" fact="0.0608"/>
                  <dgm:constr type="r" for="ch" forName="Child1Accent5" refType="w" fact="0.8771"/>
                  <dgm:constr type="t" for="ch" forName="Child1Accent5" refType="h" fact="0.1569"/>
                  <dgm:constr type="w" for="ch" forName="Child1Accent5" refType="w" fact="0.0287"/>
                  <dgm:constr type="h" for="ch" forName="Child1Accent5" refType="h" fact="0.0608"/>
                  <dgm:constr type="r" for="ch" forName="Child1Accent6" refType="w" fact="0.9385"/>
                  <dgm:constr type="t" for="ch" forName="Child1Accent6" refType="h" fact="0.1569"/>
                  <dgm:constr type="w" for="ch" forName="Child1Accent6" refType="w" fact="0.0287"/>
                  <dgm:constr type="h" for="ch" forName="Child1Accent6" refType="h" fact="0.0608"/>
                  <dgm:constr type="r" for="ch" forName="Child1Accent7" refType="w" fact="0.9998"/>
                  <dgm:constr type="t" for="ch" forName="Child1Accent7" refType="h" fact="0.1569"/>
                  <dgm:constr type="w" for="ch" forName="Child1Accent7" refType="w" fact="0.0287"/>
                  <dgm:constr type="h" for="ch" forName="Child1Accent7" refType="h" fact="0.0608"/>
                  <dgm:constr type="r" for="ch" forName="Child1Accent8" refType="w" fact="0"/>
                  <dgm:constr type="t" for="ch" forName="Child1Accent8" refType="h" fact="0"/>
                  <dgm:constr type="w" for="ch" forName="Child1Accent8" refType="w" fact="0"/>
                  <dgm:constr type="h" for="ch" forName="Child1Accent8" refType="h" fact="0"/>
                  <dgm:constr type="r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2Accent1" refType="w" fact="0.716"/>
                  <dgm:constr type="t" for="ch" forName="Child2Accent1" refType="h" fact="0.5207"/>
                  <dgm:constr type="w" for="ch" forName="Child2Accent1" refType="w" fact="0.0574"/>
                  <dgm:constr type="h" for="ch" forName="Child2Accent1" refType="h" fact="0.1217"/>
                  <dgm:constr type="r" for="ch" forName="Child2Accent2" refType="w" fact="0.7728"/>
                  <dgm:constr type="t" for="ch" forName="Child2Accent2" refType="h" fact="0.5511"/>
                  <dgm:constr type="w" for="ch" forName="Child2Accent2" refType="w" fact="0.0287"/>
                  <dgm:constr type="h" for="ch" forName="Child2Accent2" refType="h" fact="0.0608"/>
                  <dgm:constr type="r" for="ch" forName="Child2Accent3" refType="w" fact="0.8295"/>
                  <dgm:constr type="t" for="ch" forName="Child2Accent3" refType="h" fact="0.5511"/>
                  <dgm:constr type="w" for="ch" forName="Child2Accent3" refType="w" fact="0.0287"/>
                  <dgm:constr type="h" for="ch" forName="Child2Accent3" refType="h" fact="0.0608"/>
                  <dgm:constr type="r" for="ch" forName="Child2Accent4" refType="w" fact="0.8863"/>
                  <dgm:constr type="t" for="ch" forName="Child2Accent4" refType="h" fact="0.5511"/>
                  <dgm:constr type="w" for="ch" forName="Child2Accent4" refType="w" fact="0.0287"/>
                  <dgm:constr type="h" for="ch" forName="Child2Accent4" refType="h" fact="0.0608"/>
                  <dgm:constr type="r" for="ch" forName="Child2Accent5" refType="w" fact="0.943"/>
                  <dgm:constr type="t" for="ch" forName="Child2Accent5" refType="h" fact="0.5511"/>
                  <dgm:constr type="w" for="ch" forName="Child2Accent5" refType="w" fact="0.0287"/>
                  <dgm:constr type="h" for="ch" forName="Child2Accent5" refType="h" fact="0.0608"/>
                  <dgm:constr type="r" for="ch" forName="Child2Accent6" refType="w" fact="0.9998"/>
                  <dgm:constr type="t" for="ch" forName="Child2Accent6" refType="h" fact="0.5511"/>
                  <dgm:constr type="w" for="ch" forName="Child2Accent6" refType="w" fact="0.0287"/>
                  <dgm:constr type="h" for="ch" forName="Child2Accent6" refType="h" fact="0.0608"/>
                  <dgm:constr type="r" for="ch" forName="Child2Accent7" refType="w" fact="0"/>
                  <dgm:constr type="t" for="ch" forName="Child2Accent7" refType="h" fact="0"/>
                  <dgm:constr type="w" for="ch" forName="Child2Accent7" refType="w" fact="0"/>
                  <dgm:constr type="h" for="ch" forName="Child2Accent7" refType="h" fact="0"/>
                  <dgm:constr type="r" for="ch" forName="Child3Accent1" refType="w" fact="0.6564"/>
                  <dgm:constr type="t" for="ch" forName="Child3Accent1" refType="h" fact="0.8153"/>
                  <dgm:constr type="w" for="ch" forName="Child3Accent1" refType="w" fact="0.0574"/>
                  <dgm:constr type="h" for="ch" forName="Child3Accent1" refType="h" fact="0.1217"/>
                  <dgm:constr type="r" for="ch" forName="Child3Accent2" refType="w" fact="0.6932"/>
                  <dgm:constr type="t" for="ch" forName="Child3Accent2" refType="h" fact="0.9392"/>
                  <dgm:constr type="w" for="ch" forName="Child3Accent2" refType="w" fact="0.0287"/>
                  <dgm:constr type="h" for="ch" forName="Child3Accent2" refType="h" fact="0.0608"/>
                  <dgm:constr type="r" for="ch" forName="Child3Accent3" refType="w" fact="0.7545"/>
                  <dgm:constr type="t" for="ch" forName="Child3Accent3" refType="h" fact="0.9392"/>
                  <dgm:constr type="w" for="ch" forName="Child3Accent3" refType="w" fact="0.0287"/>
                  <dgm:constr type="h" for="ch" forName="Child3Accent3" refType="h" fact="0.0608"/>
                  <dgm:constr type="r" for="ch" forName="Child3Accent4" refType="w" fact="0.8158"/>
                  <dgm:constr type="t" for="ch" forName="Child3Accent4" refType="h" fact="0.9392"/>
                  <dgm:constr type="w" for="ch" forName="Child3Accent4" refType="w" fact="0.0287"/>
                  <dgm:constr type="h" for="ch" forName="Child3Accent4" refType="h" fact="0.0608"/>
                  <dgm:constr type="r" for="ch" forName="Child3Accent5" refType="w" fact="0.8771"/>
                  <dgm:constr type="t" for="ch" forName="Child3Accent5" refType="h" fact="0.9392"/>
                  <dgm:constr type="w" for="ch" forName="Child3Accent5" refType="w" fact="0.0287"/>
                  <dgm:constr type="h" for="ch" forName="Child3Accent5" refType="h" fact="0.0608"/>
                  <dgm:constr type="r" for="ch" forName="Child3Accent6" refType="w" fact="0.9385"/>
                  <dgm:constr type="t" for="ch" forName="Child3Accent6" refType="h" fact="0.9392"/>
                  <dgm:constr type="w" for="ch" forName="Child3Accent6" refType="w" fact="0.0287"/>
                  <dgm:constr type="h" for="ch" forName="Child3Accent6" refType="h" fact="0.0608"/>
                  <dgm:constr type="r" for="ch" forName="Child3Accent7" refType="w" fact="0.9998"/>
                  <dgm:constr type="t" for="ch" forName="Child3Accent7" refType="h" fact="0.9392"/>
                  <dgm:constr type="w" for="ch" forName="Child3Accent7" refType="w" fact="0.0287"/>
                  <dgm:constr type="h" for="ch" forName="Child3Accent7" refType="h" fact="0.0608"/>
                  <dgm:constr type="r" for="ch" forName="ParentAccent1" refType="w" fact="0.0287"/>
                  <dgm:constr type="t" for="ch" forName="ParentAccent1" refType="h" fact="0.5511"/>
                  <dgm:constr type="w" for="ch" forName="ParentAccent1" refType="w" fact="0.0287"/>
                  <dgm:constr type="h" for="ch" forName="ParentAccent1" refType="h" fact="0.0608"/>
                  <dgm:constr type="r" for="ch" forName="ParentAccent2" refType="w" fact="0.0813"/>
                  <dgm:constr type="t" for="ch" forName="ParentAccent2" refType="h" fact="0.5511"/>
                  <dgm:constr type="w" for="ch" forName="ParentAccent2" refType="w" fact="0.0287"/>
                  <dgm:constr type="h" for="ch" forName="ParentAccent2" refType="h" fact="0.0608"/>
                  <dgm:constr type="r" for="ch" forName="ParentAccent3" refType="w" fact="0.1339"/>
                  <dgm:constr type="t" for="ch" forName="ParentAccent3" refType="h" fact="0.5511"/>
                  <dgm:constr type="w" for="ch" forName="ParentAccent3" refType="w" fact="0.0287"/>
                  <dgm:constr type="h" for="ch" forName="ParentAccent3" refType="h" fact="0.0608"/>
                  <dgm:constr type="r" for="ch" forName="ParentAccent4" refType="w" fact="0.1864"/>
                  <dgm:constr type="t" for="ch" forName="ParentAccent4" refType="h" fact="0.5511"/>
                  <dgm:constr type="w" for="ch" forName="ParentAccent4" refType="w" fact="0.0287"/>
                  <dgm:constr type="h" for="ch" forName="ParentAccent4" refType="h" fact="0.0608"/>
                  <dgm:constr type="r" for="ch" forName="ParentAccent5" refType="w" fact="0.239"/>
                  <dgm:constr type="t" for="ch" forName="ParentAccent5" refType="h" fact="0.5511"/>
                  <dgm:constr type="w" for="ch" forName="ParentAccent5" refType="w" fact="0.0287"/>
                  <dgm:constr type="h" for="ch" forName="ParentAccent5" refType="h" fact="0.0608"/>
                  <dgm:constr type="r" for="ch" forName="ParentAccent6" refType="w" fact="0.3203"/>
                  <dgm:constr type="t" for="ch" forName="ParentAccent6" refType="h" fact="0.5207"/>
                  <dgm:constr type="w" for="ch" forName="ParentAccent6" refType="w" fact="0.0574"/>
                  <dgm:constr type="h" for="ch" forName="ParentAccent6" refType="h" fact="0.1217"/>
                  <dgm:constr type="r" for="ch" forName="ParentAccent7" refType="w" fact="0.0755"/>
                  <dgm:constr type="t" for="ch" forName="ParentAccent7" refType="h" fact="0.4255"/>
                  <dgm:constr type="w" for="ch" forName="ParentAccent7" refType="w" fact="0.0287"/>
                  <dgm:constr type="h" for="ch" forName="ParentAccent7" refType="h" fact="0.0608"/>
                  <dgm:constr type="r" for="ch" forName="ParentAccent8" refType="w" fact="0.0755"/>
                  <dgm:constr type="t" for="ch" forName="ParentAccent8" refType="h" fact="0.6776"/>
                  <dgm:constr type="w" for="ch" forName="ParentAccent8" refType="w" fact="0.0287"/>
                  <dgm:constr type="h" for="ch" forName="ParentAccent8" refType="h" fact="0.0608"/>
                  <dgm:constr type="r" for="ch" forName="ParentAccent9" refType="w" fact="0.0499"/>
                  <dgm:constr type="t" for="ch" forName="ParentAccent9" refType="h" fact="0.4801"/>
                  <dgm:constr type="w" for="ch" forName="ParentAccent9" refType="w" fact="0.0287"/>
                  <dgm:constr type="h" for="ch" forName="ParentAccent9" refType="h" fact="0.0608"/>
                  <dgm:constr type="r" for="ch" forName="ParentAccent10" refType="w" fact="0.0482"/>
                  <dgm:constr type="t" for="ch" forName="ParentAccent10" refType="h" fact="0.6233"/>
                  <dgm:constr type="w" for="ch" forName="ParentAccent10" refType="w" fact="0.0287"/>
                  <dgm:constr type="h" for="ch" forName="ParentAccent10" refType="h" fact="0.0608"/>
                  <dgm:constr type="r" for="ch" forName="Child3" refType="w"/>
                  <dgm:constr type="t" for="ch" forName="Child3" refType="h" fact="0.7822"/>
                  <dgm:constr type="w" for="ch" forName="Child3" refType="w" fact="0.3364"/>
                  <dgm:constr type="h" for="ch" forName="Child3" refType="h" fact="0.1564"/>
                  <dgm:constr type="r" for="ch" forName="Child2" refType="w"/>
                  <dgm:constr type="t" for="ch" forName="Child2" refType="h" fact="0.3955"/>
                  <dgm:constr type="w" for="ch" forName="Child2" refType="w" fact="0.2544"/>
                  <dgm:constr type="h" for="ch" forName="Child2" refType="h" fact="0.1564"/>
                  <dgm:constr type="r" for="ch" forName="Child1" refType="w"/>
                  <dgm:constr type="t" for="ch" forName="Child1" refType="h" fact="0"/>
                  <dgm:constr type="w" for="ch" forName="Child1" refType="w" fact="0.3364"/>
                  <dgm:constr type="h" for="ch" forName="Child1" refType="h" fact="0.1564"/>
                  <dgm:constr type="r" for="ch" forName="Parent" refType="w" fact="0.6347"/>
                  <dgm:constr type="t" for="ch" forName="Parent" refType="h" fact="0.2737"/>
                  <dgm:constr type="w" for="ch" forName="Parent" refType="w" fact="0.2906"/>
                  <dgm:constr type="h" for="ch" forName="Parent" refType="h" fact="0.6157"/>
                </dgm:constrLst>
              </dgm:if>
              <dgm:if name="Name19" axis="ch" ptType="node" func="cnt" op="equ" val="4">
                <dgm:alg type="composite">
                  <dgm:param type="ar" val="1.8304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4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primFontSz" for="des" forName="Child4" refType="primFontSz" refFor="des" refForName="Child1" op="equ"/>
                  <dgm:constr type="r" for="ch" forName="Parent" refType="w" fact="0.6229"/>
                  <dgm:constr type="t" for="ch" forName="Parent" refType="h" fact="0.2946"/>
                  <dgm:constr type="w" for="ch" forName="Parent" refType="w" fact="0.2862"/>
                  <dgm:constr type="h" for="ch" forName="Parent" refType="h" fact="0.5239"/>
                  <dgm:constr type="r" for="ch" forName="Child1Accent1" refType="w" fact="0.6096"/>
                  <dgm:constr type="t" for="ch" forName="Child1Accent1" refType="h" fact="0.2104"/>
                  <dgm:constr type="w" for="ch" forName="Child1Accent1" refType="w" fact="0.0566"/>
                  <dgm:constr type="h" for="ch" forName="Child1Accent1" refType="h" fact="0.1035"/>
                  <dgm:constr type="r" for="ch" forName="Child1Accent3" refType="w" fact="0.6999"/>
                  <dgm:constr type="t" for="ch" forName="Child1Accent3" refType="h" fact="0.128"/>
                  <dgm:constr type="w" for="ch" forName="Child1Accent3" refType="w" fact="0.0283"/>
                  <dgm:constr type="h" for="ch" forName="Child1Accent3" refType="h" fact="0.0518"/>
                  <dgm:constr type="r" for="ch" forName="Child1Accent4" refType="w" fact="0.7582"/>
                  <dgm:constr type="t" for="ch" forName="Child1Accent4" refType="h" fact="0.128"/>
                  <dgm:constr type="w" for="ch" forName="Child1Accent4" refType="w" fact="0.0283"/>
                  <dgm:constr type="h" for="ch" forName="Child1Accent4" refType="h" fact="0.0518"/>
                  <dgm:constr type="r" for="ch" forName="Child1Accent5" refType="w" fact="0.8165"/>
                  <dgm:constr type="t" for="ch" forName="Child1Accent5" refType="h" fact="0.128"/>
                  <dgm:constr type="w" for="ch" forName="Child1Accent5" refType="w" fact="0.0283"/>
                  <dgm:constr type="h" for="ch" forName="Child1Accent5" refType="h" fact="0.0518"/>
                  <dgm:constr type="r" for="ch" forName="Child1Accent6" refType="w" fact="0.8748"/>
                  <dgm:constr type="t" for="ch" forName="Child1Accent6" refType="h" fact="0.128"/>
                  <dgm:constr type="w" for="ch" forName="Child1Accent6" refType="w" fact="0.0283"/>
                  <dgm:constr type="h" for="ch" forName="Child1Accent6" refType="h" fact="0.0518"/>
                  <dgm:constr type="r" for="ch" forName="Child3Accent1" refType="w" fact="0.6842"/>
                  <dgm:constr type="t" for="ch" forName="Child3Accent1" refType="h" fact="0.6212"/>
                  <dgm:constr type="w" for="ch" forName="Child3Accent1" refType="w" fact="0.0566"/>
                  <dgm:constr type="h" for="ch" forName="Child3Accent1" refType="h" fact="0.1035"/>
                  <dgm:constr type="r" for="ch" forName="Child3Accent2" refType="w" fact="0.7311"/>
                  <dgm:constr type="t" for="ch" forName="Child3Accent2" refType="h" fact="0.6828"/>
                  <dgm:constr type="w" for="ch" forName="Child3Accent2" refType="w" fact="0.0283"/>
                  <dgm:constr type="h" for="ch" forName="Child3Accent2" refType="h" fact="0.0518"/>
                  <dgm:constr type="r" for="ch" forName="Child3Accent4" refType="w" fact="0.8386"/>
                  <dgm:constr type="t" for="ch" forName="Child3Accent4" refType="h" fact="0.6828"/>
                  <dgm:constr type="w" for="ch" forName="Child3Accent4" refType="w" fact="0.0283"/>
                  <dgm:constr type="h" for="ch" forName="Child3Accent4" refType="h" fact="0.0518"/>
                  <dgm:constr type="r" for="ch" forName="Child3Accent5" refType="w" fact="0.8923"/>
                  <dgm:constr type="t" for="ch" forName="Child3Accent5" refType="h" fact="0.6828"/>
                  <dgm:constr type="w" for="ch" forName="Child3Accent5" refType="w" fact="0.0283"/>
                  <dgm:constr type="h" for="ch" forName="Child3Accent5" refType="h" fact="0.0518"/>
                  <dgm:constr type="r" for="ch" forName="Child1Accent7" refType="w" fact="0.9332"/>
                  <dgm:constr type="t" for="ch" forName="Child1Accent7" refType="h" fact="0.128"/>
                  <dgm:constr type="w" for="ch" forName="Child1Accent7" refType="w" fact="0.0283"/>
                  <dgm:constr type="h" for="ch" forName="Child1Accent7" refType="h" fact="0.0518"/>
                  <dgm:constr type="r" for="ch" forName="Child3Accent6" refType="w" fact="0.9461"/>
                  <dgm:constr type="t" for="ch" forName="Child3Accent6" refType="h" fact="0.6828"/>
                  <dgm:constr type="w" for="ch" forName="Child3Accent6" refType="w" fact="0.0283"/>
                  <dgm:constr type="h" for="ch" forName="Child3Accent6" refType="h" fact="0.0518"/>
                  <dgm:constr type="r" for="ch" forName="Child1Accent8" refType="w" fact="0.9915"/>
                  <dgm:constr type="t" for="ch" forName="Child1Accent8" refType="h" fact="0.128"/>
                  <dgm:constr type="w" for="ch" forName="Child1Accent8" refType="w" fact="0.0283"/>
                  <dgm:constr type="h" for="ch" forName="Child1Accent8" refType="h" fact="0.0518"/>
                  <dgm:constr type="r" for="ch" forName="Child1Accent9" refType="w" fact="0"/>
                  <dgm:constr type="t" for="ch" forName="Child1Accent9" refType="h" fact="0"/>
                  <dgm:constr type="w" for="ch" forName="Child1Accent9" refType="w" fact="0"/>
                  <dgm:constr type="h" for="ch" forName="Child1Accent9" refType="h" fact="0"/>
                  <dgm:constr type="r" for="ch" forName="Child3Accent7" refType="w" fact="0.9998"/>
                  <dgm:constr type="t" for="ch" forName="Child3Accent7" refType="h" fact="0.6828"/>
                  <dgm:constr type="w" for="ch" forName="Child3Accent7" refType="w" fact="0.0283"/>
                  <dgm:constr type="h" for="ch" forName="Child3Accent7" refType="h" fact="0.0518"/>
                  <dgm:constr type="r" for="ch" forName="Child4Accent1" refType="w" fact="0.6096"/>
                  <dgm:constr type="t" for="ch" forName="Child4Accent1" refType="h" fact="0.8"/>
                  <dgm:constr type="w" for="ch" forName="Child4Accent1" refType="w" fact="0.0566"/>
                  <dgm:constr type="h" for="ch" forName="Child4Accent1" refType="h" fact="0.1035"/>
                  <dgm:constr type="r" for="ch" forName="Child4Accent3" refType="w" fact="0.7002"/>
                  <dgm:constr type="t" for="ch" forName="Child4Accent3" refType="h" fact="0.9482"/>
                  <dgm:constr type="w" for="ch" forName="Child4Accent3" refType="w" fact="0.0283"/>
                  <dgm:constr type="h" for="ch" forName="Child4Accent3" refType="h" fact="0.0518"/>
                  <dgm:constr type="r" for="ch" forName="Child4Accent4" refType="w" fact="0.7585"/>
                  <dgm:constr type="t" for="ch" forName="Child4Accent4" refType="h" fact="0.9482"/>
                  <dgm:constr type="w" for="ch" forName="Child4Accent4" refType="w" fact="0.0283"/>
                  <dgm:constr type="h" for="ch" forName="Child4Accent4" refType="h" fact="0.0518"/>
                  <dgm:constr type="r" for="ch" forName="Child4Accent5" refType="w" fact="0.8167"/>
                  <dgm:constr type="t" for="ch" forName="Child4Accent5" refType="h" fact="0.9482"/>
                  <dgm:constr type="w" for="ch" forName="Child4Accent5" refType="w" fact="0.0283"/>
                  <dgm:constr type="h" for="ch" forName="Child4Accent5" refType="h" fact="0.0518"/>
                  <dgm:constr type="r" for="ch" forName="Child4Accent6" refType="w" fact="0.8749"/>
                  <dgm:constr type="t" for="ch" forName="Child4Accent6" refType="h" fact="0.9482"/>
                  <dgm:constr type="w" for="ch" forName="Child4Accent6" refType="w" fact="0.0283"/>
                  <dgm:constr type="h" for="ch" forName="Child4Accent6" refType="h" fact="0.0518"/>
                  <dgm:constr type="r" for="ch" forName="Child4Accent7" refType="w" fact="0.9332"/>
                  <dgm:constr type="t" for="ch" forName="Child4Accent7" refType="h" fact="0.9482"/>
                  <dgm:constr type="w" for="ch" forName="Child4Accent7" refType="w" fact="0.0283"/>
                  <dgm:constr type="h" for="ch" forName="Child4Accent7" refType="h" fact="0.0518"/>
                  <dgm:constr type="r" for="ch" forName="Child4Accent8" refType="w" fact="0.9914"/>
                  <dgm:constr type="t" for="ch" forName="Child4Accent8" refType="h" fact="0.9482"/>
                  <dgm:constr type="w" for="ch" forName="Child4Accent8" refType="w" fact="0.0283"/>
                  <dgm:constr type="h" for="ch" forName="Child4Accent8" refType="h" fact="0.0518"/>
                  <dgm:constr type="r" for="ch" forName="Child2Accent1" refType="w" fact="0.6842"/>
                  <dgm:constr type="t" for="ch" forName="Child2Accent1" refType="h" fact="0.3725"/>
                  <dgm:constr type="w" for="ch" forName="Child2Accent1" refType="w" fact="0.0566"/>
                  <dgm:constr type="h" for="ch" forName="Child2Accent1" refType="h" fact="0.1035"/>
                  <dgm:constr type="r" for="ch" forName="Child4Accent2" refType="w" fact="0.642"/>
                  <dgm:constr type="t" for="ch" forName="Child4Accent2" refType="h" fact="0.8993"/>
                  <dgm:constr type="w" for="ch" forName="Child4Accent2" refType="w" fact="0.0283"/>
                  <dgm:constr type="h" for="ch" forName="Child4Accent2" refType="h" fact="0.0518"/>
                  <dgm:constr type="r" for="ch" forName="Child1Accent2" refType="w" fact="0.6415"/>
                  <dgm:constr type="t" for="ch" forName="Child1Accent2" refType="h" fact="0.162"/>
                  <dgm:constr type="w" for="ch" forName="Child1Accent2" refType="w" fact="0.0283"/>
                  <dgm:constr type="h" for="ch" forName="Child1Accent2" refType="h" fact="0.0518"/>
                  <dgm:constr type="r" for="ch" forName="Child3Accent3" refType="w" fact="0.7849"/>
                  <dgm:constr type="t" for="ch" forName="Child3Accent3" refType="h" fact="0.6828"/>
                  <dgm:constr type="w" for="ch" forName="Child3Accent3" refType="w" fact="0.0283"/>
                  <dgm:constr type="h" for="ch" forName="Child3Accent3" refType="h" fact="0.0518"/>
                  <dgm:constr type="r" for="ch" forName="Child2Accent2" refType="w" fact="0.7311"/>
                  <dgm:constr type="t" for="ch" forName="Child2Accent2" refType="h" fact="0.3937"/>
                  <dgm:constr type="w" for="ch" forName="Child2Accent2" refType="w" fact="0.0283"/>
                  <dgm:constr type="h" for="ch" forName="Child2Accent2" refType="h" fact="0.0518"/>
                  <dgm:constr type="r" for="ch" forName="Child2Accent4" refType="w" fact="0.8386"/>
                  <dgm:constr type="t" for="ch" forName="Child2Accent4" refType="h" fact="0.3937"/>
                  <dgm:constr type="w" for="ch" forName="Child2Accent4" refType="w" fact="0.0283"/>
                  <dgm:constr type="h" for="ch" forName="Child2Accent4" refType="h" fact="0.0518"/>
                  <dgm:constr type="r" for="ch" forName="Child2Accent5" refType="w" fact="0.8923"/>
                  <dgm:constr type="t" for="ch" forName="Child2Accent5" refType="h" fact="0.3937"/>
                  <dgm:constr type="w" for="ch" forName="Child2Accent5" refType="w" fact="0.0283"/>
                  <dgm:constr type="h" for="ch" forName="Child2Accent5" refType="h" fact="0.0518"/>
                  <dgm:constr type="r" for="ch" forName="Child2Accent6" refType="w" fact="0.9461"/>
                  <dgm:constr type="t" for="ch" forName="Child2Accent6" refType="h" fact="0.3937"/>
                  <dgm:constr type="w" for="ch" forName="Child2Accent6" refType="w" fact="0.0283"/>
                  <dgm:constr type="h" for="ch" forName="Child2Accent6" refType="h" fact="0.0518"/>
                  <dgm:constr type="r" for="ch" forName="Child2Accent7" refType="w" fact="0.9998"/>
                  <dgm:constr type="t" for="ch" forName="Child2Accent7" refType="h" fact="0.3937"/>
                  <dgm:constr type="w" for="ch" forName="Child2Accent7" refType="w" fact="0.0283"/>
                  <dgm:constr type="h" for="ch" forName="Child2Accent7" refType="h" fact="0.0518"/>
                  <dgm:constr type="r" for="ch" forName="Child2Accent3" refType="w" fact="0.7849"/>
                  <dgm:constr type="t" for="ch" forName="Child2Accent3" refType="h" fact="0.3937"/>
                  <dgm:constr type="w" for="ch" forName="Child2Accent3" refType="w" fact="0.0283"/>
                  <dgm:constr type="h" for="ch" forName="Child2Accent3" refType="h" fact="0.0518"/>
                  <dgm:constr type="r" for="ch" forName="ParentAccent1" refType="w" fact="0.0283"/>
                  <dgm:constr type="t" for="ch" forName="ParentAccent1" refType="h" fact="0.5316"/>
                  <dgm:constr type="w" for="ch" forName="ParentAccent1" refType="w" fact="0.0283"/>
                  <dgm:constr type="h" for="ch" forName="ParentAccent1" refType="h" fact="0.0518"/>
                  <dgm:constr type="r" for="ch" forName="ParentAccent2" refType="w" fact="0.0801"/>
                  <dgm:constr type="t" for="ch" forName="ParentAccent2" refType="h" fact="0.5316"/>
                  <dgm:constr type="w" for="ch" forName="ParentAccent2" refType="w" fact="0.0283"/>
                  <dgm:constr type="h" for="ch" forName="ParentAccent2" refType="h" fact="0.0518"/>
                  <dgm:constr type="r" for="ch" forName="ParentAccent3" refType="w" fact="0.1318"/>
                  <dgm:constr type="t" for="ch" forName="ParentAccent3" refType="h" fact="0.5316"/>
                  <dgm:constr type="w" for="ch" forName="ParentAccent3" refType="w" fact="0.0283"/>
                  <dgm:constr type="h" for="ch" forName="ParentAccent3" refType="h" fact="0.0518"/>
                  <dgm:constr type="r" for="ch" forName="ParentAccent4" refType="w" fact="0.1836"/>
                  <dgm:constr type="t" for="ch" forName="ParentAccent4" refType="h" fact="0.5316"/>
                  <dgm:constr type="w" for="ch" forName="ParentAccent4" refType="w" fact="0.0283"/>
                  <dgm:constr type="h" for="ch" forName="ParentAccent4" refType="h" fact="0.0518"/>
                  <dgm:constr type="r" for="ch" forName="ParentAccent5" refType="w" fact="0.2354"/>
                  <dgm:constr type="t" for="ch" forName="ParentAccent5" refType="h" fact="0.5316"/>
                  <dgm:constr type="w" for="ch" forName="ParentAccent5" refType="w" fact="0.0283"/>
                  <dgm:constr type="h" for="ch" forName="ParentAccent5" refType="h" fact="0.0518"/>
                  <dgm:constr type="r" for="ch" forName="ParentAccent6" refType="w" fact="0.3154"/>
                  <dgm:constr type="t" for="ch" forName="ParentAccent6" refType="h" fact="0.5057"/>
                  <dgm:constr type="w" for="ch" forName="ParentAccent6" refType="w" fact="0.0566"/>
                  <dgm:constr type="h" for="ch" forName="ParentAccent6" refType="h" fact="0.1035"/>
                  <dgm:constr type="r" for="ch" forName="ParentAccent7" refType="w" fact="0.0744"/>
                  <dgm:constr type="t" for="ch" forName="ParentAccent7" refType="h" fact="0.4247"/>
                  <dgm:constr type="w" for="ch" forName="ParentAccent7" refType="w" fact="0.0283"/>
                  <dgm:constr type="h" for="ch" forName="ParentAccent7" refType="h" fact="0.0518"/>
                  <dgm:constr type="r" for="ch" forName="ParentAccent8" refType="w" fact="0.0744"/>
                  <dgm:constr type="t" for="ch" forName="ParentAccent8" refType="h" fact="0.6392"/>
                  <dgm:constr type="w" for="ch" forName="ParentAccent8" refType="w" fact="0.0283"/>
                  <dgm:constr type="h" for="ch" forName="ParentAccent8" refType="h" fact="0.0518"/>
                  <dgm:constr type="r" for="ch" forName="ParentAccent9" refType="w" fact="0.0491"/>
                  <dgm:constr type="t" for="ch" forName="ParentAccent9" refType="h" fact="0.4712"/>
                  <dgm:constr type="w" for="ch" forName="ParentAccent9" refType="w" fact="0.0283"/>
                  <dgm:constr type="h" for="ch" forName="ParentAccent9" refType="h" fact="0.0518"/>
                  <dgm:constr type="r" for="ch" forName="ParentAccent10" refType="w" fact="0.0475"/>
                  <dgm:constr type="t" for="ch" forName="ParentAccent10" refType="h" fact="0.593"/>
                  <dgm:constr type="w" for="ch" forName="ParentAccent10" refType="w" fact="0.0283"/>
                  <dgm:constr type="h" for="ch" forName="ParentAccent10" refType="h" fact="0.0518"/>
                  <dgm:constr type="r" for="ch" forName="Child4" refType="w" fact="0.9919"/>
                  <dgm:constr type="t" for="ch" forName="Child4" refType="h" fact="0.8184"/>
                  <dgm:constr type="w" for="ch" forName="Child4" refType="w" fact="0.3192"/>
                  <dgm:constr type="h" for="ch" forName="Child4" refType="h" fact="0.1294"/>
                  <dgm:constr type="r" for="ch" forName="Child3" refType="w"/>
                  <dgm:constr type="t" for="ch" forName="Child3" refType="h" fact="0.5547"/>
                  <dgm:constr type="w" for="ch" forName="Child3" refType="w" fact="0.297"/>
                  <dgm:constr type="h" for="ch" forName="Child3" refType="h" fact="0.1294"/>
                  <dgm:constr type="r" for="ch" forName="Child2" refType="w"/>
                  <dgm:constr type="t" for="ch" forName="Child2" refType="h" fact="0.2662"/>
                  <dgm:constr type="w" for="ch" forName="Child2" refType="w" fact="0.297"/>
                  <dgm:constr type="h" for="ch" forName="Child2" refType="h" fact="0.1294"/>
                  <dgm:constr type="r" for="ch" forName="Child1" refType="w" fact="0.9919"/>
                  <dgm:constr type="t" for="ch" forName="Child1" refType="h" fact="0"/>
                  <dgm:constr type="w" for="ch" forName="Child1" refType="w" fact="0.3192"/>
                  <dgm:constr type="h" for="ch" forName="Child1" refType="h" fact="0.1294"/>
                </dgm:constrLst>
              </dgm:if>
              <dgm:else name="Name20">
                <dgm:alg type="composite">
                  <dgm:param type="ar" val="1.3278"/>
                </dgm:alg>
                <dgm:constrLst>
                  <dgm:constr type="primFontSz" for="des" forName="Child1" val="65"/>
                  <dgm:constr type="primFontSz" for="des" forName="Child1" refType="primFontSz" refFor="des" refForName="Parent" op="lte"/>
                  <dgm:constr type="primFontSz" for="des" forName="Child2" refType="primFontSz" refFor="des" refForName="Parent" op="lte"/>
                  <dgm:constr type="primFontSz" for="des" forName="Child3" refType="primFontSz" refFor="des" refForName="Parent" op="lte"/>
                  <dgm:constr type="primFontSz" for="des" forName="Child4" refType="primFontSz" refFor="des" refForName="Parent" op="lte"/>
                  <dgm:constr type="primFontSz" for="des" forName="Child5" refType="primFontSz" refFor="des" refForName="Parent" op="lte"/>
                  <dgm:constr type="primFontSz" for="des" forName="Child2" refType="primFontSz" refFor="des" refForName="Child1" op="equ"/>
                  <dgm:constr type="primFontSz" for="des" forName="Child3" refType="primFontSz" refFor="des" refForName="Child1" op="equ"/>
                  <dgm:constr type="primFontSz" for="des" forName="Child4" refType="primFontSz" refFor="des" refForName="Child1" op="equ"/>
                  <dgm:constr type="primFontSz" for="des" forName="Child5" refType="primFontSz" refFor="des" refForName="Child1" op="equ"/>
                  <dgm:constr type="r" for="ch" forName="Child2Accent1" refType="w" fact="0.6564"/>
                  <dgm:constr type="t" for="ch" forName="Child2Accent1" refType="h" fact="0.3184"/>
                  <dgm:constr type="w" for="ch" forName="Child2Accent1" refType="w" fact="0.0574"/>
                  <dgm:constr type="h" for="ch" forName="Child2Accent1" refType="h" fact="0.0763"/>
                  <dgm:constr type="r" for="ch" forName="Child2Accent2" refType="w" fact="0.6932"/>
                  <dgm:constr type="t" for="ch" forName="Child2Accent2" refType="h" fact="0.2781"/>
                  <dgm:constr type="w" for="ch" forName="Child2Accent2" refType="w" fact="0.0287"/>
                  <dgm:constr type="h" for="ch" forName="Child2Accent2" refType="h" fact="0.0381"/>
                  <dgm:constr type="r" for="ch" forName="Child2Accent3" refType="w" fact="0.7545"/>
                  <dgm:constr type="t" for="ch" forName="Child2Accent3" refType="h" fact="0.2781"/>
                  <dgm:constr type="w" for="ch" forName="Child2Accent3" refType="w" fact="0.0287"/>
                  <dgm:constr type="h" for="ch" forName="Child2Accent3" refType="h" fact="0.0381"/>
                  <dgm:constr type="r" for="ch" forName="Child2Accent4" refType="w" fact="0.8158"/>
                  <dgm:constr type="t" for="ch" forName="Child2Accent4" refType="h" fact="0.2781"/>
                  <dgm:constr type="w" for="ch" forName="Child2Accent4" refType="w" fact="0.0287"/>
                  <dgm:constr type="h" for="ch" forName="Child2Accent4" refType="h" fact="0.0381"/>
                  <dgm:constr type="r" for="ch" forName="Child2Accent5" refType="w" fact="0.8771"/>
                  <dgm:constr type="t" for="ch" forName="Child2Accent5" refType="h" fact="0.2781"/>
                  <dgm:constr type="w" for="ch" forName="Child2Accent5" refType="w" fact="0.0287"/>
                  <dgm:constr type="h" for="ch" forName="Child2Accent5" refType="h" fact="0.0381"/>
                  <dgm:constr type="r" for="ch" forName="Child2Accent6" refType="w" fact="0.9385"/>
                  <dgm:constr type="t" for="ch" forName="Child2Accent6" refType="h" fact="0.2781"/>
                  <dgm:constr type="w" for="ch" forName="Child2Accent6" refType="w" fact="0.0287"/>
                  <dgm:constr type="h" for="ch" forName="Child2Accent6" refType="h" fact="0.0381"/>
                  <dgm:constr type="r" for="ch" forName="Child2Accent7" refType="w" fact="0.9998"/>
                  <dgm:constr type="t" for="ch" forName="Child2Accent7" refType="h" fact="0.2781"/>
                  <dgm:constr type="w" for="ch" forName="Child2Accent7" refType="w" fact="0.0287"/>
                  <dgm:constr type="h" for="ch" forName="Child2Accent7" refType="h" fact="0.0381"/>
                  <dgm:constr type="r" for="ch" forName="Child3Accent1" refType="w" fact="0.716"/>
                  <dgm:constr type="t" for="ch" forName="Child3Accent1" refType="h" fact="0.5061"/>
                  <dgm:constr type="w" for="ch" forName="Child3Accent1" refType="w" fact="0.0574"/>
                  <dgm:constr type="h" for="ch" forName="Child3Accent1" refType="h" fact="0.0763"/>
                  <dgm:constr type="r" for="ch" forName="Child3Accent2" refType="w" fact="0.7728"/>
                  <dgm:constr type="t" for="ch" forName="Child3Accent2" refType="h" fact="0.5252"/>
                  <dgm:constr type="w" for="ch" forName="Child3Accent2" refType="w" fact="0.0287"/>
                  <dgm:constr type="h" for="ch" forName="Child3Accent2" refType="h" fact="0.0381"/>
                  <dgm:constr type="r" for="ch" forName="Child3Accent3" refType="w" fact="0.8295"/>
                  <dgm:constr type="t" for="ch" forName="Child3Accent3" refType="h" fact="0.5252"/>
                  <dgm:constr type="w" for="ch" forName="Child3Accent3" refType="w" fact="0.0287"/>
                  <dgm:constr type="h" for="ch" forName="Child3Accent3" refType="h" fact="0.0381"/>
                  <dgm:constr type="r" for="ch" forName="Child3Accent4" refType="w" fact="0.8863"/>
                  <dgm:constr type="t" for="ch" forName="Child3Accent4" refType="h" fact="0.5252"/>
                  <dgm:constr type="w" for="ch" forName="Child3Accent4" refType="w" fact="0.0287"/>
                  <dgm:constr type="h" for="ch" forName="Child3Accent4" refType="h" fact="0.0381"/>
                  <dgm:constr type="r" for="ch" forName="Child3Accent5" refType="w" fact="0.943"/>
                  <dgm:constr type="t" for="ch" forName="Child3Accent5" refType="h" fact="0.5252"/>
                  <dgm:constr type="w" for="ch" forName="Child3Accent5" refType="w" fact="0.0287"/>
                  <dgm:constr type="h" for="ch" forName="Child3Accent5" refType="h" fact="0.0381"/>
                  <dgm:constr type="r" for="ch" forName="Child3Accent6" refType="w" fact="0.9998"/>
                  <dgm:constr type="t" for="ch" forName="Child3Accent6" refType="h" fact="0.5252"/>
                  <dgm:constr type="w" for="ch" forName="Child3Accent6" refType="w" fact="0.0287"/>
                  <dgm:constr type="h" for="ch" forName="Child3Accent6" refType="h" fact="0.0381"/>
                  <dgm:constr type="r" for="ch" forName="Child3Accent7" refType="w" fact="0"/>
                  <dgm:constr type="t" for="ch" forName="Child3Accent7" refType="h" fact="0"/>
                  <dgm:constr type="w" for="ch" forName="Child3Accent7" refType="w" fact="0"/>
                  <dgm:constr type="h" for="ch" forName="Child3Accent7" refType="h" fact="0"/>
                  <dgm:constr type="r" for="ch" forName="Child4Accent1" refType="w" fact="0.6564"/>
                  <dgm:constr type="t" for="ch" forName="Child4Accent1" refType="h" fact="0.6908"/>
                  <dgm:constr type="w" for="ch" forName="Child4Accent1" refType="w" fact="0.0574"/>
                  <dgm:constr type="h" for="ch" forName="Child4Accent1" refType="h" fact="0.0763"/>
                  <dgm:constr type="r" for="ch" forName="Child4Accent2" refType="w" fact="0.6932"/>
                  <dgm:constr type="t" for="ch" forName="Child4Accent2" refType="h" fact="0.7684"/>
                  <dgm:constr type="w" for="ch" forName="Child4Accent2" refType="w" fact="0.0287"/>
                  <dgm:constr type="h" for="ch" forName="Child4Accent2" refType="h" fact="0.0381"/>
                  <dgm:constr type="r" for="ch" forName="Child4Accent3" refType="w" fact="0.7545"/>
                  <dgm:constr type="t" for="ch" forName="Child4Accent3" refType="h" fact="0.7684"/>
                  <dgm:constr type="w" for="ch" forName="Child4Accent3" refType="w" fact="0.0287"/>
                  <dgm:constr type="h" for="ch" forName="Child4Accent3" refType="h" fact="0.0381"/>
                  <dgm:constr type="r" for="ch" forName="Child4Accent4" refType="w" fact="0.8158"/>
                  <dgm:constr type="t" for="ch" forName="Child4Accent4" refType="h" fact="0.7684"/>
                  <dgm:constr type="w" for="ch" forName="Child4Accent4" refType="w" fact="0.0287"/>
                  <dgm:constr type="h" for="ch" forName="Child4Accent4" refType="h" fact="0.0381"/>
                  <dgm:constr type="r" for="ch" forName="Child4Accent5" refType="w" fact="0.8771"/>
                  <dgm:constr type="t" for="ch" forName="Child4Accent5" refType="h" fact="0.7684"/>
                  <dgm:constr type="w" for="ch" forName="Child4Accent5" refType="w" fact="0.0287"/>
                  <dgm:constr type="h" for="ch" forName="Child4Accent5" refType="h" fact="0.0381"/>
                  <dgm:constr type="r" for="ch" forName="Child4Accent6" refType="w" fact="0.9385"/>
                  <dgm:constr type="t" for="ch" forName="Child4Accent6" refType="h" fact="0.7684"/>
                  <dgm:constr type="w" for="ch" forName="Child4Accent6" refType="w" fact="0.0287"/>
                  <dgm:constr type="h" for="ch" forName="Child4Accent6" refType="h" fact="0.0381"/>
                  <dgm:constr type="r" for="ch" forName="Child4Accent7" refType="w" fact="0.9998"/>
                  <dgm:constr type="t" for="ch" forName="Child4Accent7" refType="h" fact="0.7684"/>
                  <dgm:constr type="w" for="ch" forName="Child4Accent7" refType="w" fact="0.0287"/>
                  <dgm:constr type="h" for="ch" forName="Child4Accent7" refType="h" fact="0.0381"/>
                  <dgm:constr type="r" for="ch" forName="Child4Accent8" refType="w" fact="0"/>
                  <dgm:constr type="t" for="ch" forName="Child4Accent8" refType="h" fact="0"/>
                  <dgm:constr type="w" for="ch" forName="Child4Accent8" refType="w" fact="0"/>
                  <dgm:constr type="h" for="ch" forName="Child4Accent8" refType="h" fact="0"/>
                  <dgm:constr type="r" for="ch" forName="ParentAccent1" refType="w" fact="0.0287"/>
                  <dgm:constr type="t" for="ch" forName="ParentAccent1" refType="h" fact="0.5252"/>
                  <dgm:constr type="w" for="ch" forName="ParentAccent1" refType="w" fact="0.0287"/>
                  <dgm:constr type="h" for="ch" forName="ParentAccent1" refType="h" fact="0.0381"/>
                  <dgm:constr type="r" for="ch" forName="ParentAccent2" refType="w" fact="0.0813"/>
                  <dgm:constr type="t" for="ch" forName="ParentAccent2" refType="h" fact="0.5252"/>
                  <dgm:constr type="w" for="ch" forName="ParentAccent2" refType="w" fact="0.0287"/>
                  <dgm:constr type="h" for="ch" forName="ParentAccent2" refType="h" fact="0.0381"/>
                  <dgm:constr type="r" for="ch" forName="ParentAccent3" refType="w" fact="0.1339"/>
                  <dgm:constr type="t" for="ch" forName="ParentAccent3" refType="h" fact="0.5252"/>
                  <dgm:constr type="w" for="ch" forName="ParentAccent3" refType="w" fact="0.0287"/>
                  <dgm:constr type="h" for="ch" forName="ParentAccent3" refType="h" fact="0.0381"/>
                  <dgm:constr type="r" for="ch" forName="ParentAccent4" refType="w" fact="0.1864"/>
                  <dgm:constr type="t" for="ch" forName="ParentAccent4" refType="h" fact="0.5252"/>
                  <dgm:constr type="w" for="ch" forName="ParentAccent4" refType="w" fact="0.0287"/>
                  <dgm:constr type="h" for="ch" forName="ParentAccent4" refType="h" fact="0.0381"/>
                  <dgm:constr type="r" for="ch" forName="ParentAccent5" refType="w" fact="0.239"/>
                  <dgm:constr type="t" for="ch" forName="ParentAccent5" refType="h" fact="0.5252"/>
                  <dgm:constr type="w" for="ch" forName="ParentAccent5" refType="w" fact="0.0287"/>
                  <dgm:constr type="h" for="ch" forName="ParentAccent5" refType="h" fact="0.0381"/>
                  <dgm:constr type="r" for="ch" forName="ParentAccent6" refType="w" fact="0.3203"/>
                  <dgm:constr type="t" for="ch" forName="ParentAccent6" refType="h" fact="0.5061"/>
                  <dgm:constr type="w" for="ch" forName="ParentAccent6" refType="w" fact="0.0574"/>
                  <dgm:constr type="h" for="ch" forName="ParentAccent6" refType="h" fact="0.0763"/>
                  <dgm:constr type="r" for="ch" forName="ParentAccent7" refType="w" fact="0.0755"/>
                  <dgm:constr type="t" for="ch" forName="ParentAccent7" refType="h" fact="0.4464"/>
                  <dgm:constr type="w" for="ch" forName="ParentAccent7" refType="w" fact="0.0287"/>
                  <dgm:constr type="h" for="ch" forName="ParentAccent7" refType="h" fact="0.0381"/>
                  <dgm:constr type="r" for="ch" forName="ParentAccent8" refType="w" fact="0.0755"/>
                  <dgm:constr type="t" for="ch" forName="ParentAccent8" refType="h" fact="0.6045"/>
                  <dgm:constr type="w" for="ch" forName="ParentAccent8" refType="w" fact="0.0287"/>
                  <dgm:constr type="h" for="ch" forName="ParentAccent8" refType="h" fact="0.0381"/>
                  <dgm:constr type="r" for="ch" forName="ParentAccent9" refType="w" fact="0.0499"/>
                  <dgm:constr type="t" for="ch" forName="ParentAccent9" refType="h" fact="0.4807"/>
                  <dgm:constr type="w" for="ch" forName="ParentAccent9" refType="w" fact="0.0287"/>
                  <dgm:constr type="h" for="ch" forName="ParentAccent9" refType="h" fact="0.0381"/>
                  <dgm:constr type="r" for="ch" forName="ParentAccent10" refType="w" fact="0.0482"/>
                  <dgm:constr type="t" for="ch" forName="ParentAccent10" refType="h" fact="0.5705"/>
                  <dgm:constr type="w" for="ch" forName="ParentAccent10" refType="w" fact="0.0287"/>
                  <dgm:constr type="h" for="ch" forName="ParentAccent10" refType="h" fact="0.0381"/>
                  <dgm:constr type="r" for="ch" forName="Child1Accent1" refType="w" fact="0.5181"/>
                  <dgm:constr type="t" for="ch" forName="Child1Accent1" refType="h" fact="0.2457"/>
                  <dgm:constr type="w" for="ch" forName="Child1Accent1" refType="w" fact="0.0574"/>
                  <dgm:constr type="h" for="ch" forName="Child1Accent1" refType="h" fact="0.0763"/>
                  <dgm:constr type="r" for="ch" forName="Child1Accent2" refType="w" fact="0.5542"/>
                  <dgm:constr type="t" for="ch" forName="Child1Accent2" refType="h" fact="0.2004"/>
                  <dgm:constr type="w" for="ch" forName="Child1Accent2" refType="w" fact="0.0287"/>
                  <dgm:constr type="h" for="ch" forName="Child1Accent2" refType="h" fact="0.0381"/>
                  <dgm:constr type="r" for="ch" forName="Child1Accent3" refType="w" fact="0.5946"/>
                  <dgm:constr type="t" for="ch" forName="Child1Accent3" refType="h" fact="0.1445"/>
                  <dgm:constr type="w" for="ch" forName="Child1Accent3" refType="w" fact="0.0287"/>
                  <dgm:constr type="h" for="ch" forName="Child1Accent3" refType="h" fact="0.0381"/>
                  <dgm:constr type="r" for="ch" forName="Child1Accent4" refType="w" fact="0.6347"/>
                  <dgm:constr type="t" for="ch" forName="Child1Accent4" refType="h" fact="0.097"/>
                  <dgm:constr type="w" for="ch" forName="Child1Accent4" refType="w" fact="0.0287"/>
                  <dgm:constr type="h" for="ch" forName="Child1Accent4" refType="h" fact="0.0381"/>
                  <dgm:constr type="r" for="ch" forName="Child1Accent5" refType="w" fact="0.696"/>
                  <dgm:constr type="t" for="ch" forName="Child1Accent5" refType="h" fact="0.097"/>
                  <dgm:constr type="w" for="ch" forName="Child1Accent5" refType="w" fact="0.0287"/>
                  <dgm:constr type="h" for="ch" forName="Child1Accent5" refType="h" fact="0.0381"/>
                  <dgm:constr type="r" for="ch" forName="Child1Accent6" refType="w" fact="0.7574"/>
                  <dgm:constr type="t" for="ch" forName="Child1Accent6" refType="h" fact="0.097"/>
                  <dgm:constr type="w" for="ch" forName="Child1Accent6" refType="w" fact="0.0287"/>
                  <dgm:constr type="h" for="ch" forName="Child1Accent6" refType="h" fact="0.0381"/>
                  <dgm:constr type="r" for="ch" forName="Child1Accent7" refType="w" fact="0.8187"/>
                  <dgm:constr type="t" for="ch" forName="Child1Accent7" refType="h" fact="0.097"/>
                  <dgm:constr type="w" for="ch" forName="Child1Accent7" refType="w" fact="0.0287"/>
                  <dgm:constr type="h" for="ch" forName="Child1Accent7" refType="h" fact="0.0381"/>
                  <dgm:constr type="r" for="ch" forName="Child1Accent8" refType="w" fact="0.88"/>
                  <dgm:constr type="t" for="ch" forName="Child1Accent8" refType="h" fact="0.097"/>
                  <dgm:constr type="w" for="ch" forName="Child1Accent8" refType="w" fact="0.0287"/>
                  <dgm:constr type="h" for="ch" forName="Child1Accent8" refType="h" fact="0.0381"/>
                  <dgm:constr type="r" for="ch" forName="Child1Accent9" refType="w" fact="0.9413"/>
                  <dgm:constr type="t" for="ch" forName="Child1Accent9" refType="h" fact="0.097"/>
                  <dgm:constr type="w" for="ch" forName="Child1Accent9" refType="w" fact="0.0287"/>
                  <dgm:constr type="h" for="ch" forName="Child1Accent9" refType="h" fact="0.0381"/>
                  <dgm:constr type="r" for="ch" forName="Child5Accent1" refType="w" fact="0.5181"/>
                  <dgm:constr type="t" for="ch" forName="Child5Accent1" refType="h" fact="0.7601"/>
                  <dgm:constr type="w" for="ch" forName="Child5Accent1" refType="w" fact="0.0574"/>
                  <dgm:constr type="h" for="ch" forName="Child5Accent1" refType="h" fact="0.0763"/>
                  <dgm:constr type="r" for="ch" forName="Child5Accent2" refType="w" fact="0.547"/>
                  <dgm:constr type="t" for="ch" forName="Child5Accent2" refType="h" fact="0.8375"/>
                  <dgm:constr type="w" for="ch" forName="Child5Accent2" refType="w" fact="0.0287"/>
                  <dgm:constr type="h" for="ch" forName="Child5Accent2" refType="h" fact="0.0381"/>
                  <dgm:constr type="r" for="ch" forName="Child5Accent3" refType="w" fact="0.5882"/>
                  <dgm:constr type="t" for="ch" forName="Child5Accent3" refType="h" fact="0.8991"/>
                  <dgm:constr type="w" for="ch" forName="Child5Accent3" refType="w" fact="0.0287"/>
                  <dgm:constr type="h" for="ch" forName="Child5Accent3" refType="h" fact="0.0381"/>
                  <dgm:constr type="r" for="ch" forName="Child5Accent4" refType="w" fact="0.6347"/>
                  <dgm:constr type="t" for="ch" forName="Child5Accent4" refType="h" fact="0.9619"/>
                  <dgm:constr type="w" for="ch" forName="Child5Accent4" refType="w" fact="0.0287"/>
                  <dgm:constr type="h" for="ch" forName="Child5Accent4" refType="h" fact="0.0381"/>
                  <dgm:constr type="r" for="ch" forName="Child5Accent5" refType="w" fact="0.696"/>
                  <dgm:constr type="t" for="ch" forName="Child5Accent5" refType="h" fact="0.9619"/>
                  <dgm:constr type="w" for="ch" forName="Child5Accent5" refType="w" fact="0.0287"/>
                  <dgm:constr type="h" for="ch" forName="Child5Accent5" refType="h" fact="0.0381"/>
                  <dgm:constr type="r" for="ch" forName="Child5Accent6" refType="w" fact="0.7574"/>
                  <dgm:constr type="t" for="ch" forName="Child5Accent6" refType="h" fact="0.9619"/>
                  <dgm:constr type="w" for="ch" forName="Child5Accent6" refType="w" fact="0.0287"/>
                  <dgm:constr type="h" for="ch" forName="Child5Accent6" refType="h" fact="0.0381"/>
                  <dgm:constr type="r" for="ch" forName="Child5Accent7" refType="w" fact="0.8187"/>
                  <dgm:constr type="t" for="ch" forName="Child5Accent7" refType="h" fact="0.9619"/>
                  <dgm:constr type="w" for="ch" forName="Child5Accent7" refType="w" fact="0.0287"/>
                  <dgm:constr type="h" for="ch" forName="Child5Accent7" refType="h" fact="0.0381"/>
                  <dgm:constr type="r" for="ch" forName="Child5Accent8" refType="w" fact="0.88"/>
                  <dgm:constr type="t" for="ch" forName="Child5Accent8" refType="h" fact="0.9619"/>
                  <dgm:constr type="w" for="ch" forName="Child5Accent8" refType="w" fact="0.0287"/>
                  <dgm:constr type="h" for="ch" forName="Child5Accent8" refType="h" fact="0.0381"/>
                  <dgm:constr type="r" for="ch" forName="Child5Accent9" refType="w" fact="0.9423"/>
                  <dgm:constr type="t" for="ch" forName="Child5Accent9" refType="h" fact="0.9619"/>
                  <dgm:constr type="w" for="ch" forName="Child5Accent9" refType="w" fact="0.0287"/>
                  <dgm:constr type="h" for="ch" forName="Child5Accent9" refType="h" fact="0.0381"/>
                  <dgm:constr type="r" for="ch" forName="Child5" refType="w" fact="0.9419"/>
                  <dgm:constr type="t" for="ch" forName="Child5" refType="h" fact="0.8635"/>
                  <dgm:constr type="w" for="ch" forName="Child5" refType="w" fact="0.3364"/>
                  <dgm:constr type="h" for="ch" forName="Child5" refType="h" fact="0.0981"/>
                  <dgm:constr type="r" for="ch" forName="Child4" refType="w"/>
                  <dgm:constr type="t" for="ch" forName="Child4" refType="h" fact="0.6701"/>
                  <dgm:constr type="w" for="ch" forName="Child4" refType="w" fact="0.3364"/>
                  <dgm:constr type="h" for="ch" forName="Child4" refType="h" fact="0.0981"/>
                  <dgm:constr type="r" for="ch" forName="Child3" refType="w"/>
                  <dgm:constr type="t" for="ch" forName="Child3" refType="h" fact="0.4276"/>
                  <dgm:constr type="w" for="ch" forName="Child3" refType="w" fact="0.2544"/>
                  <dgm:constr type="h" for="ch" forName="Child3" refType="h" fact="0.0981"/>
                  <dgm:constr type="r" for="ch" forName="Child2" refType="w"/>
                  <dgm:constr type="t" for="ch" forName="Child2" refType="h" fact="0.1798"/>
                  <dgm:constr type="w" for="ch" forName="Child2" refType="w" fact="0.3364"/>
                  <dgm:constr type="h" for="ch" forName="Child2" refType="h" fact="0.0981"/>
                  <dgm:constr type="r" for="ch" forName="Child1" refType="w" fact="0.9419"/>
                  <dgm:constr type="t" for="ch" forName="Child1" refType="h" fact="0"/>
                  <dgm:constr type="w" for="ch" forName="Child1" refType="w" fact="0.3364"/>
                  <dgm:constr type="h" for="ch" forName="Child1" refType="h" fact="0.0981"/>
                  <dgm:constr type="r" for="ch" forName="Parent" refType="w" fact="0.6347"/>
                  <dgm:constr type="t" for="ch" forName="Parent" refType="h" fact="0.3513"/>
                  <dgm:constr type="w" for="ch" forName="Parent" refType="w" fact="0.2906"/>
                  <dgm:constr type="h" for="ch" forName="Parent" refType="h" fact="0.3859"/>
                </dgm:constrLst>
              </dgm:else>
            </dgm:choose>
          </dgm:else>
        </dgm:choose>
        <dgm:layoutNode name="ParentAccen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Accen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Parent" styleLbl="alignNode1">
          <dgm:varLst>
            <dgm:chMax val="5"/>
            <dgm:chPref val="3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 ptType="node"/>
          <dgm:constrLst>
            <dgm:constr type="lMarg" refType="primFontSz" fact="0.1"/>
            <dgm:constr type="rMarg" refType="primFontSz" fact="0.1"/>
            <dgm:constr type="tMarg" refType="primFontSz" fact="0.1"/>
            <dgm:constr type="bMarg" refType="primFontSz" fact="0.1"/>
          </dgm:constrLst>
          <dgm:ruleLst>
            <dgm:rule type="primFontSz" val="5" fact="NaN" max="NaN"/>
          </dgm:ruleLst>
        </dgm:layoutNode>
        <dgm:forEach name="Name21" axis="ch" ptType="node" cnt="1">
          <dgm:layoutNode name="Child1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Accent9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1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2" axis="ch" ptType="node" st="2" cnt="1">
          <dgm:layoutNode name="Child2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2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3" axis="ch" ptType="node" st="3" cnt="1">
          <dgm:layoutNode name="Child3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3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4" axis="ch" ptType="node" st="4" cnt="1">
          <dgm:layoutNode name="Child4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4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  <dgm:forEach name="Name25" axis="ch" ptType="node" st="5" cnt="1">
          <dgm:layoutNode name="Child5Accent1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2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3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4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5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6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7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8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Accent9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  <dgm:layoutNode name="Child5" styleLbl="revTx">
            <dgm:varLst>
              <dgm:chMax/>
              <dgm:chPref val="0"/>
              <dgm:bulletEnabled val="1"/>
            </dgm:varLst>
            <dgm:alg type="tx">
              <dgm:param type="parTxLTRAlign" val="l"/>
              <dgm:param type="txAnchorVert" val="b"/>
              <dgm:param type="txAnchorVertCh" val="b"/>
            </dgm:alg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"/>
              <dgm:constr type="bMarg" refType="primFontSz" fact="0"/>
            </dgm:constrLst>
            <dgm:ruleLst>
              <dgm:rule type="primFontSz" val="5" fact="NaN" max="NaN"/>
            </dgm:ruleLst>
          </dgm:layoutNode>
        </dgm:forEach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6519AF-D26E-4EFD-9659-20D7AE41EE55}" type="datetimeFigureOut">
              <a:rPr lang="cs-CZ" smtClean="0"/>
              <a:pPr/>
              <a:t>6.10.2014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33E0D4-8E03-47F1-99D0-5EFCABFFDF5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27559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3E0D4-8E03-47F1-99D0-5EFCABFFDF5F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27285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3E0D4-8E03-47F1-99D0-5EFCABFFDF5F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255929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3E0D4-8E03-47F1-99D0-5EFCABFFDF5F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109141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3E0D4-8E03-47F1-99D0-5EFCABFFDF5F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07997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A0A2457-2577-4900-9AB0-E6D04C8420F5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28604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16496" y="1916832"/>
            <a:ext cx="8746554" cy="2448272"/>
          </a:xfrm>
        </p:spPr>
        <p:txBody>
          <a:bodyPr anchor="b"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16496" y="4509120"/>
            <a:ext cx="8003604" cy="112968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cs-CZ" dirty="0" smtClean="0"/>
              <a:t>31. ledna 2012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1115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9B605-DCF6-412B-BD5B-C8550A469949}" type="datetimeFigureOut">
              <a:rPr lang="cs-CZ" smtClean="0"/>
              <a:pPr/>
              <a:t>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22F3-56D4-4799-8F87-12A7C49DCF0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1811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9B605-DCF6-412B-BD5B-C8550A469949}" type="datetimeFigureOut">
              <a:rPr lang="cs-CZ" smtClean="0"/>
              <a:pPr/>
              <a:t>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22F3-56D4-4799-8F87-12A7C49DCF0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77523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9B605-DCF6-412B-BD5B-C8550A469949}" type="datetimeFigureOut">
              <a:rPr lang="cs-CZ" smtClean="0"/>
              <a:pPr/>
              <a:t>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22F3-56D4-4799-8F87-12A7C49DCF0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035115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9B605-DCF6-412B-BD5B-C8550A469949}" type="datetimeFigureOut">
              <a:rPr lang="cs-CZ" smtClean="0"/>
              <a:pPr/>
              <a:t>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22F3-56D4-4799-8F87-12A7C49DCF0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6821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9B605-DCF6-412B-BD5B-C8550A469949}" type="datetimeFigureOut">
              <a:rPr lang="cs-CZ" smtClean="0"/>
              <a:pPr/>
              <a:t>6.10.2014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22F3-56D4-4799-8F87-12A7C49DCF0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24765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9B605-DCF6-412B-BD5B-C8550A469949}" type="datetimeFigureOut">
              <a:rPr lang="cs-CZ" smtClean="0"/>
              <a:pPr/>
              <a:t>6.10.2014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22F3-56D4-4799-8F87-12A7C49DCF0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6329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9B605-DCF6-412B-BD5B-C8550A469949}" type="datetimeFigureOut">
              <a:rPr lang="cs-CZ" smtClean="0"/>
              <a:pPr/>
              <a:t>6.10.2014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22F3-56D4-4799-8F87-12A7C49DCF0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31189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9B605-DCF6-412B-BD5B-C8550A469949}" type="datetimeFigureOut">
              <a:rPr lang="cs-CZ" smtClean="0"/>
              <a:pPr/>
              <a:t>6.10.2014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22F3-56D4-4799-8F87-12A7C49DCF0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40700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9B605-DCF6-412B-BD5B-C8550A469949}" type="datetimeFigureOut">
              <a:rPr lang="cs-CZ" smtClean="0"/>
              <a:pPr/>
              <a:t>6.10.2014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22F3-56D4-4799-8F87-12A7C49DCF0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70559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9B605-DCF6-412B-BD5B-C8550A469949}" type="datetimeFigureOut">
              <a:rPr lang="cs-CZ" smtClean="0"/>
              <a:pPr/>
              <a:t>6.10.2014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22F3-56D4-4799-8F87-12A7C49DCF0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55106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9B605-DCF6-412B-BD5B-C8550A469949}" type="datetimeFigureOut">
              <a:rPr lang="cs-CZ" smtClean="0"/>
              <a:pPr/>
              <a:t>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622F3-56D4-4799-8F87-12A7C49DCF0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76592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cs-CZ" sz="48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Zapojení škol do systému uznávání výsledků předchozího učení </a:t>
            </a:r>
            <a:r>
              <a:rPr lang="cs-CZ" sz="4800" dirty="0" smtClean="0">
                <a:solidFill>
                  <a:srgbClr val="003399"/>
                </a:solidFill>
              </a:rPr>
              <a:t/>
            </a:r>
            <a:br>
              <a:rPr lang="cs-CZ" sz="4800" dirty="0" smtClean="0">
                <a:solidFill>
                  <a:srgbClr val="003399"/>
                </a:solidFill>
              </a:rPr>
            </a:br>
            <a:r>
              <a:rPr lang="cs-CZ" dirty="0" smtClean="0">
                <a:solidFill>
                  <a:srgbClr val="0000CC"/>
                </a:solidFill>
              </a:rPr>
              <a:t/>
            </a:r>
            <a:br>
              <a:rPr lang="cs-CZ" dirty="0" smtClean="0">
                <a:solidFill>
                  <a:srgbClr val="0000CC"/>
                </a:solidFill>
              </a:rPr>
            </a:br>
            <a:endParaRPr lang="cs-CZ" sz="2400" dirty="0">
              <a:solidFill>
                <a:srgbClr val="0000CC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416496" y="4005064"/>
            <a:ext cx="8640960" cy="2088232"/>
          </a:xfrm>
        </p:spPr>
        <p:txBody>
          <a:bodyPr>
            <a:normAutofit lnSpcReduction="10000"/>
          </a:bodyPr>
          <a:lstStyle/>
          <a:p>
            <a:pPr algn="r"/>
            <a:r>
              <a:rPr lang="cs-CZ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Konference NSK</a:t>
            </a:r>
          </a:p>
          <a:p>
            <a:pPr algn="r"/>
            <a:r>
              <a:rPr lang="cs-CZ" sz="28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října 2014</a:t>
            </a:r>
          </a:p>
          <a:p>
            <a:pPr algn="r"/>
            <a:endParaRPr lang="cs-CZ" sz="2800" b="1" dirty="0" smtClean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cs-CZ" sz="28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Mgr. Renáta Drábová</a:t>
            </a:r>
          </a:p>
        </p:txBody>
      </p:sp>
    </p:spTree>
    <p:extLst>
      <p:ext uri="{BB962C8B-B14F-4D97-AF65-F5344CB8AC3E}">
        <p14:creationId xmlns:p14="http://schemas.microsoft.com/office/powerpoint/2010/main" xmlns="" val="155718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706090"/>
          </a:xfrm>
        </p:spPr>
        <p:txBody>
          <a:bodyPr>
            <a:normAutofit/>
          </a:bodyPr>
          <a:lstStyle/>
          <a:p>
            <a:pPr algn="r"/>
            <a:r>
              <a:rPr lang="cs-CZ" sz="2400" b="1" dirty="0" smtClean="0">
                <a:solidFill>
                  <a:srgbClr val="22BCB9"/>
                </a:solidFill>
                <a:latin typeface="Calibri" panose="020F0502020204030204" pitchFamily="34" charset="0"/>
              </a:rPr>
              <a:t>KA 3 Profesní kompetence pracovníků vzdělávacích institucí</a:t>
            </a:r>
            <a:endParaRPr lang="cs-CZ" sz="2400" b="1" dirty="0">
              <a:solidFill>
                <a:srgbClr val="22BCB9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00698703"/>
              </p:ext>
            </p:extLst>
          </p:nvPr>
        </p:nvGraphicFramePr>
        <p:xfrm>
          <a:off x="416496" y="1268762"/>
          <a:ext cx="9145016" cy="4866910"/>
        </p:xfrm>
        <a:graphic>
          <a:graphicData uri="http://schemas.openxmlformats.org/drawingml/2006/table">
            <a:tbl>
              <a:tblPr/>
              <a:tblGrid>
                <a:gridCol w="4536504"/>
                <a:gridCol w="2376264"/>
                <a:gridCol w="2232248"/>
              </a:tblGrid>
              <a:tr h="590375">
                <a:tc>
                  <a:txBody>
                    <a:bodyPr/>
                    <a:lstStyle/>
                    <a:p>
                      <a:pPr algn="l" fontAlgn="ctr"/>
                      <a:r>
                        <a:rPr lang="cs-CZ" sz="28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 KA </a:t>
                      </a:r>
                      <a:r>
                        <a:rPr lang="cs-CZ" sz="2800" b="1" i="0" u="none" strike="noStrike" dirty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Má být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Je </a:t>
                      </a:r>
                      <a:endParaRPr lang="cs-CZ" sz="2400" b="1" i="0" u="none" strike="noStrike" dirty="0">
                        <a:solidFill>
                          <a:srgbClr val="00339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</a:tr>
              <a:tr h="993799"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b="1" i="0" u="none" strike="noStrike" dirty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 účastníci semináře tvorba </a:t>
                      </a:r>
                      <a:endParaRPr lang="cs-CZ" sz="2400" b="1" i="0" u="none" strike="noStrike" dirty="0" smtClean="0">
                        <a:solidFill>
                          <a:srgbClr val="003399"/>
                        </a:solidFill>
                        <a:effectLst/>
                        <a:latin typeface="Calibri"/>
                      </a:endParaRPr>
                    </a:p>
                    <a:p>
                      <a:pPr algn="l" fontAlgn="ctr"/>
                      <a:r>
                        <a:rPr lang="cs-CZ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 programů DV  </a:t>
                      </a:r>
                      <a:r>
                        <a:rPr lang="cs-CZ" sz="2400" b="1" i="0" u="none" strike="noStrike" dirty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podle NSK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1 </a:t>
                      </a:r>
                      <a:r>
                        <a:rPr lang="cs-CZ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300</a:t>
                      </a:r>
                      <a:endParaRPr lang="cs-CZ" sz="2400" b="1" i="0" u="none" strike="noStrike" dirty="0">
                        <a:solidFill>
                          <a:srgbClr val="00339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1 436</a:t>
                      </a:r>
                      <a:endParaRPr lang="cs-CZ" sz="2400" b="1" i="0" u="none" strike="noStrike" dirty="0">
                        <a:solidFill>
                          <a:srgbClr val="00339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</a:tr>
              <a:tr h="590375"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b="1" i="0" u="none" strike="noStrike" dirty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 účastníci semináře pro </a:t>
                      </a:r>
                      <a:endParaRPr lang="cs-CZ" sz="2400" b="1" i="0" u="none" strike="noStrike" dirty="0" smtClean="0">
                        <a:solidFill>
                          <a:srgbClr val="003399"/>
                        </a:solidFill>
                        <a:effectLst/>
                        <a:latin typeface="Calibri"/>
                      </a:endParaRPr>
                    </a:p>
                    <a:p>
                      <a:pPr algn="l" fontAlgn="ctr"/>
                      <a:r>
                        <a:rPr lang="cs-CZ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 hodnotitele</a:t>
                      </a:r>
                      <a:endParaRPr lang="cs-CZ" sz="2400" b="1" i="0" u="none" strike="noStrike" dirty="0">
                        <a:solidFill>
                          <a:srgbClr val="00339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2 100/1 600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1 </a:t>
                      </a:r>
                      <a:r>
                        <a:rPr lang="cs-CZ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959/1031</a:t>
                      </a:r>
                      <a:endParaRPr lang="cs-CZ" sz="2400" b="1" i="0" u="none" strike="noStrike" dirty="0">
                        <a:solidFill>
                          <a:srgbClr val="00339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</a:tr>
              <a:tr h="590375"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b="1" i="0" u="none" strike="noStrike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 účastníci semináře pro průvodce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960/720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1 </a:t>
                      </a:r>
                      <a:r>
                        <a:rPr lang="cs-CZ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101/526</a:t>
                      </a:r>
                      <a:endParaRPr lang="cs-CZ" sz="2400" b="1" i="0" u="none" strike="noStrike" dirty="0">
                        <a:solidFill>
                          <a:srgbClr val="00339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</a:tr>
              <a:tr h="590375"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b="1" i="0" u="none" strike="noStrike" dirty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 účastníci semináře studijní </a:t>
                      </a:r>
                      <a:endParaRPr lang="cs-CZ" sz="2400" b="1" i="0" u="none" strike="noStrike" dirty="0" smtClean="0">
                        <a:solidFill>
                          <a:srgbClr val="003399"/>
                        </a:solidFill>
                        <a:effectLst/>
                        <a:latin typeface="Calibri"/>
                      </a:endParaRPr>
                    </a:p>
                    <a:p>
                      <a:pPr algn="l" fontAlgn="ctr"/>
                      <a:r>
                        <a:rPr lang="cs-CZ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 materiály</a:t>
                      </a:r>
                      <a:endParaRPr lang="cs-CZ" sz="2400" b="1" i="0" u="none" strike="noStrike" dirty="0">
                        <a:solidFill>
                          <a:srgbClr val="00339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700/700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350/350</a:t>
                      </a:r>
                      <a:endParaRPr lang="cs-CZ" sz="2400" b="1" i="0" u="none" strike="noStrike" dirty="0">
                        <a:solidFill>
                          <a:srgbClr val="00339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</a:tr>
              <a:tr h="590375"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b="1" i="0" u="none" strike="noStrike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 účastníci seminářů AOOV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2 106/2 106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2 837/2 837</a:t>
                      </a:r>
                      <a:endParaRPr lang="cs-CZ" sz="2400" b="1" i="0" u="none" strike="noStrike" dirty="0">
                        <a:solidFill>
                          <a:srgbClr val="00339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</a:tr>
              <a:tr h="619896"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b="1" i="0" u="none" strike="noStrike" dirty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 webové stránky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2931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634082"/>
          </a:xfrm>
        </p:spPr>
        <p:txBody>
          <a:bodyPr>
            <a:normAutofit/>
          </a:bodyPr>
          <a:lstStyle/>
          <a:p>
            <a:pPr algn="r"/>
            <a:r>
              <a:rPr lang="cs-CZ" sz="2400" b="1" dirty="0" smtClean="0">
                <a:solidFill>
                  <a:srgbClr val="22BCB9"/>
                </a:solidFill>
              </a:rPr>
              <a:t>Spolupráce s projektem NSK</a:t>
            </a:r>
            <a:endParaRPr lang="cs-CZ" sz="2400" b="1" dirty="0">
              <a:solidFill>
                <a:srgbClr val="22BCB9"/>
              </a:solidFill>
            </a:endParaRPr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xmlns="" val="2927244046"/>
              </p:ext>
            </p:extLst>
          </p:nvPr>
        </p:nvGraphicFramePr>
        <p:xfrm>
          <a:off x="344488" y="332656"/>
          <a:ext cx="4176464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xmlns="" val="1575208151"/>
              </p:ext>
            </p:extLst>
          </p:nvPr>
        </p:nvGraphicFramePr>
        <p:xfrm>
          <a:off x="2504728" y="980728"/>
          <a:ext cx="6696744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423179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r"/>
            <a:r>
              <a:rPr lang="cs-CZ" sz="3100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/>
            </a:r>
            <a:br>
              <a:rPr lang="cs-CZ" sz="3100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r>
              <a:rPr lang="cs-CZ" sz="2700" b="1" dirty="0" smtClean="0">
                <a:solidFill>
                  <a:srgbClr val="22BCB9"/>
                </a:solidFill>
                <a:latin typeface="Calibri" panose="020F0502020204030204" pitchFamily="34" charset="0"/>
              </a:rPr>
              <a:t>Přínos projektu pro vzdělávací instituce</a:t>
            </a:r>
            <a:r>
              <a:rPr lang="cs-CZ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/>
            </a:r>
            <a:br>
              <a:rPr lang="cs-CZ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0512" y="1556792"/>
            <a:ext cx="8915400" cy="4525963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b="1" dirty="0" smtClean="0">
                <a:solidFill>
                  <a:srgbClr val="003399"/>
                </a:solidFill>
              </a:rPr>
              <a:t>tvorba </a:t>
            </a:r>
            <a:r>
              <a:rPr lang="cs-CZ" b="1" dirty="0" smtClean="0">
                <a:solidFill>
                  <a:srgbClr val="003399"/>
                </a:solidFill>
              </a:rPr>
              <a:t>programu DV, </a:t>
            </a:r>
            <a:endParaRPr lang="cs-CZ" b="1" dirty="0" smtClean="0">
              <a:solidFill>
                <a:srgbClr val="003399"/>
              </a:solidFill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b="1" dirty="0" smtClean="0">
                <a:solidFill>
                  <a:srgbClr val="003399"/>
                </a:solidFill>
              </a:rPr>
              <a:t>příprava konkrétního </a:t>
            </a:r>
            <a:r>
              <a:rPr lang="cs-CZ" b="1" dirty="0" smtClean="0">
                <a:solidFill>
                  <a:srgbClr val="003399"/>
                </a:solidFill>
              </a:rPr>
              <a:t>zadání</a:t>
            </a:r>
            <a:endParaRPr lang="cs-CZ" b="1" dirty="0">
              <a:solidFill>
                <a:srgbClr val="003399"/>
              </a:solidFill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003399"/>
                </a:solidFill>
              </a:rPr>
              <a:t>v</a:t>
            </a:r>
            <a:r>
              <a:rPr lang="cs-CZ" b="1" dirty="0" smtClean="0">
                <a:solidFill>
                  <a:srgbClr val="003399"/>
                </a:solidFill>
              </a:rPr>
              <a:t>zdělávání v daných oblastech</a:t>
            </a:r>
            <a:endParaRPr lang="cs-CZ" b="1" dirty="0">
              <a:solidFill>
                <a:srgbClr val="003399"/>
              </a:solidFill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003399"/>
                </a:solidFill>
              </a:rPr>
              <a:t>r</a:t>
            </a:r>
            <a:r>
              <a:rPr lang="cs-CZ" b="1" dirty="0" smtClean="0">
                <a:solidFill>
                  <a:srgbClr val="003399"/>
                </a:solidFill>
              </a:rPr>
              <a:t>ealizace informačně diagnostického modulu</a:t>
            </a:r>
            <a:endParaRPr lang="cs-CZ" b="1" dirty="0">
              <a:solidFill>
                <a:srgbClr val="003399"/>
              </a:solidFill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003399"/>
                </a:solidFill>
              </a:rPr>
              <a:t>r</a:t>
            </a:r>
            <a:r>
              <a:rPr lang="cs-CZ" b="1" dirty="0" smtClean="0">
                <a:solidFill>
                  <a:srgbClr val="003399"/>
                </a:solidFill>
              </a:rPr>
              <a:t>ealizace výuky a závěrečné zkoušky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003399"/>
                </a:solidFill>
              </a:rPr>
              <a:t>m</a:t>
            </a:r>
            <a:r>
              <a:rPr lang="cs-CZ" b="1" dirty="0" smtClean="0">
                <a:solidFill>
                  <a:srgbClr val="003399"/>
                </a:solidFill>
              </a:rPr>
              <a:t>ožnost autorizace 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b="1" dirty="0" smtClean="0">
                <a:solidFill>
                  <a:srgbClr val="003399"/>
                </a:solidFill>
              </a:rPr>
              <a:t>možnost orientace na další vzdělávání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b="1" dirty="0">
              <a:solidFill>
                <a:srgbClr val="003399"/>
              </a:solidFill>
            </a:endParaRPr>
          </a:p>
          <a:p>
            <a:pPr>
              <a:buNone/>
            </a:pPr>
            <a:endParaRPr lang="cs-CZ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440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9175" y="274638"/>
            <a:ext cx="7121525" cy="490537"/>
          </a:xfrm>
        </p:spPr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 3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5300" y="1196975"/>
            <a:ext cx="9137650" cy="5256213"/>
          </a:xfrm>
        </p:spPr>
        <p:txBody>
          <a:bodyPr rtlCol="0">
            <a:normAutofit/>
          </a:bodyPr>
          <a:lstStyle/>
          <a:p>
            <a:pPr marL="3600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00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00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00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0000" algn="ctr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sz="2800" b="1" dirty="0" smtClean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0000" algn="ctr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pozornost.</a:t>
            </a:r>
          </a:p>
          <a:p>
            <a:pPr marL="360000" algn="ctr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sz="2800" b="1" dirty="0" smtClean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0000" algn="ctr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sz="2800" b="1" dirty="0" smtClean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890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562074"/>
          </a:xfrm>
        </p:spPr>
        <p:txBody>
          <a:bodyPr>
            <a:normAutofit/>
          </a:bodyPr>
          <a:lstStyle/>
          <a:p>
            <a:pPr algn="r"/>
            <a:r>
              <a:rPr lang="cs-CZ" sz="2400" b="1" dirty="0" smtClean="0">
                <a:solidFill>
                  <a:srgbClr val="22BCB9"/>
                </a:solidFill>
                <a:latin typeface="Calibri" panose="020F0502020204030204" pitchFamily="34" charset="0"/>
              </a:rPr>
              <a:t>Cíle projektu</a:t>
            </a:r>
            <a:endParaRPr lang="cs-CZ" sz="2400" b="1" dirty="0">
              <a:solidFill>
                <a:srgbClr val="22BCB9"/>
              </a:solidFill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5300" y="1340769"/>
            <a:ext cx="8915400" cy="4785396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b="1" dirty="0" smtClean="0">
                <a:solidFill>
                  <a:srgbClr val="003399"/>
                </a:solidFill>
              </a:rPr>
              <a:t>Zkvalitnit </a:t>
            </a:r>
            <a:r>
              <a:rPr lang="cs-CZ" b="1" dirty="0">
                <a:solidFill>
                  <a:srgbClr val="003399"/>
                </a:solidFill>
              </a:rPr>
              <a:t>systém rekvalifikací širokou podporou procesu uznávání výsledků předchozího </a:t>
            </a:r>
            <a:r>
              <a:rPr lang="cs-CZ" b="1" dirty="0" smtClean="0">
                <a:solidFill>
                  <a:srgbClr val="003399"/>
                </a:solidFill>
              </a:rPr>
              <a:t>učení a </a:t>
            </a:r>
            <a:r>
              <a:rPr lang="cs-CZ" b="1" dirty="0">
                <a:solidFill>
                  <a:srgbClr val="003399"/>
                </a:solidFill>
              </a:rPr>
              <a:t>modernizací procesu </a:t>
            </a:r>
            <a:r>
              <a:rPr lang="cs-CZ" b="1" dirty="0" smtClean="0">
                <a:solidFill>
                  <a:srgbClr val="003399"/>
                </a:solidFill>
              </a:rPr>
              <a:t>akreditací: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b="1" dirty="0" smtClean="0">
                <a:solidFill>
                  <a:srgbClr val="003399"/>
                </a:solidFill>
              </a:rPr>
              <a:t>tvorba modulových programů podle standardů NSK;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b="1" dirty="0" smtClean="0">
                <a:solidFill>
                  <a:srgbClr val="003399"/>
                </a:solidFill>
              </a:rPr>
              <a:t>rozvoj postupů a nástrojů pro ověřování;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b="1" dirty="0" smtClean="0">
                <a:solidFill>
                  <a:srgbClr val="003399"/>
                </a:solidFill>
              </a:rPr>
              <a:t>modernizace procesu rekvalifikací.</a:t>
            </a:r>
            <a:endParaRPr lang="cs-CZ" b="1" dirty="0">
              <a:solidFill>
                <a:srgbClr val="003399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845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8704" y="274638"/>
            <a:ext cx="7121996" cy="490066"/>
          </a:xfrm>
        </p:spPr>
        <p:txBody>
          <a:bodyPr>
            <a:normAutofit/>
          </a:bodyPr>
          <a:lstStyle/>
          <a:p>
            <a:pPr algn="r"/>
            <a:r>
              <a:rPr lang="cs-CZ" sz="2400" b="1" dirty="0">
                <a:solidFill>
                  <a:srgbClr val="22BCB9"/>
                </a:solidFill>
                <a:latin typeface="Calibri" panose="020F0502020204030204" pitchFamily="34" charset="0"/>
              </a:rPr>
              <a:t>Cílové skupiny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8504" y="1124744"/>
            <a:ext cx="89154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endParaRPr lang="cs-CZ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003399"/>
                </a:solidFill>
              </a:rPr>
              <a:t>pracovníci vzdělávacích institucí (školy  a soukromé vzdělávací instituce</a:t>
            </a:r>
            <a:r>
              <a:rPr lang="cs-CZ" b="1" dirty="0" smtClean="0">
                <a:solidFill>
                  <a:srgbClr val="003399"/>
                </a:solidFill>
              </a:rPr>
              <a:t>)</a:t>
            </a:r>
          </a:p>
          <a:p>
            <a:pPr lvl="0">
              <a:spcBef>
                <a:spcPts val="600"/>
              </a:spcBef>
              <a:buNone/>
            </a:pPr>
            <a:endParaRPr lang="cs-CZ" b="1" dirty="0">
              <a:solidFill>
                <a:srgbClr val="003399"/>
              </a:solidFill>
            </a:endParaRPr>
          </a:p>
          <a:p>
            <a:pPr lvl="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003399"/>
                </a:solidFill>
              </a:rPr>
              <a:t>účastníci dalšího vzdělávání (a uznávání výsledků předchozího učení)</a:t>
            </a:r>
          </a:p>
        </p:txBody>
      </p:sp>
    </p:spTree>
    <p:extLst>
      <p:ext uri="{BB962C8B-B14F-4D97-AF65-F5344CB8AC3E}">
        <p14:creationId xmlns:p14="http://schemas.microsoft.com/office/powerpoint/2010/main" xmlns="" val="324797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562074"/>
          </a:xfrm>
        </p:spPr>
        <p:txBody>
          <a:bodyPr>
            <a:normAutofit/>
          </a:bodyPr>
          <a:lstStyle/>
          <a:p>
            <a:pPr algn="r"/>
            <a:r>
              <a:rPr lang="cs-CZ" sz="2400" b="1" dirty="0" smtClean="0">
                <a:solidFill>
                  <a:srgbClr val="22BCB9"/>
                </a:solidFill>
              </a:rPr>
              <a:t>Klíčové aktivity projektu</a:t>
            </a:r>
            <a:endParaRPr lang="cs-CZ" sz="2400" b="1" dirty="0">
              <a:solidFill>
                <a:srgbClr val="22BCB9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40733941"/>
              </p:ext>
            </p:extLst>
          </p:nvPr>
        </p:nvGraphicFramePr>
        <p:xfrm>
          <a:off x="495300" y="980728"/>
          <a:ext cx="8915400" cy="5145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10181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994122"/>
          </a:xfrm>
        </p:spPr>
        <p:txBody>
          <a:bodyPr>
            <a:normAutofit/>
          </a:bodyPr>
          <a:lstStyle/>
          <a:p>
            <a:pPr lvl="0" algn="r"/>
            <a:r>
              <a:rPr lang="cs-CZ" sz="3100" b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/>
            </a:r>
            <a:br>
              <a:rPr lang="cs-CZ" sz="3100" b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r>
              <a:rPr lang="cs-CZ" sz="2700" b="1" dirty="0">
                <a:solidFill>
                  <a:srgbClr val="22BCB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KA 1 Příprava modulových programů DV  podle NSK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003399"/>
                </a:solidFill>
              </a:rPr>
              <a:t>z</a:t>
            </a:r>
            <a:r>
              <a:rPr lang="cs-CZ" b="1" dirty="0" smtClean="0">
                <a:solidFill>
                  <a:srgbClr val="003399"/>
                </a:solidFill>
              </a:rPr>
              <a:t>astoupeny všechny </a:t>
            </a:r>
            <a:r>
              <a:rPr lang="cs-CZ" b="1" dirty="0" smtClean="0">
                <a:solidFill>
                  <a:srgbClr val="003399"/>
                </a:solidFill>
              </a:rPr>
              <a:t>kraje (mimo Prahu)</a:t>
            </a:r>
            <a:endParaRPr lang="cs-CZ" b="1" dirty="0" smtClean="0">
              <a:solidFill>
                <a:srgbClr val="003399"/>
              </a:solidFill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003399"/>
                </a:solidFill>
              </a:rPr>
              <a:t>p</a:t>
            </a:r>
            <a:r>
              <a:rPr lang="cs-CZ" b="1" dirty="0" smtClean="0">
                <a:solidFill>
                  <a:srgbClr val="003399"/>
                </a:solidFill>
              </a:rPr>
              <a:t>osuzování zaměstnavateli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b="1" dirty="0" smtClean="0">
                <a:solidFill>
                  <a:srgbClr val="003399"/>
                </a:solidFill>
              </a:rPr>
              <a:t>veřejná </a:t>
            </a:r>
            <a:r>
              <a:rPr lang="cs-CZ" b="1" dirty="0">
                <a:solidFill>
                  <a:srgbClr val="003399"/>
                </a:solidFill>
              </a:rPr>
              <a:t>dostupnost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003399"/>
                </a:solidFill>
              </a:rPr>
              <a:t>využití pro všechny vzdělávací instituce pro přípravu žádostí k akreditaci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003399"/>
                </a:solidFill>
              </a:rPr>
              <a:t>využití akreditační komisí při přidělování akreditací</a:t>
            </a:r>
          </a:p>
          <a:p>
            <a:pPr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pPr>
              <a:buFontTx/>
              <a:buChar char="-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135688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634082"/>
          </a:xfrm>
        </p:spPr>
        <p:txBody>
          <a:bodyPr>
            <a:normAutofit/>
          </a:bodyPr>
          <a:lstStyle/>
          <a:p>
            <a:pPr algn="r"/>
            <a:r>
              <a:rPr lang="cs-CZ" sz="2400" b="1" dirty="0" smtClean="0">
                <a:solidFill>
                  <a:srgbClr val="22BCB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KA 1 Příprava modulových programů DV  podle NSK</a:t>
            </a:r>
            <a:endParaRPr lang="cs-CZ" sz="24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21891381"/>
              </p:ext>
            </p:extLst>
          </p:nvPr>
        </p:nvGraphicFramePr>
        <p:xfrm>
          <a:off x="488502" y="1412776"/>
          <a:ext cx="9001001" cy="3744417"/>
        </p:xfrm>
        <a:graphic>
          <a:graphicData uri="http://schemas.openxmlformats.org/drawingml/2006/table">
            <a:tbl>
              <a:tblPr/>
              <a:tblGrid>
                <a:gridCol w="6200122"/>
                <a:gridCol w="1521927"/>
                <a:gridCol w="1278952"/>
              </a:tblGrid>
              <a:tr h="741470"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b="1" i="0" u="none" strike="noStrike" dirty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cs-CZ" sz="2800" b="1" i="0" u="none" strike="noStrike" dirty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KA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Má být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Je</a:t>
                      </a:r>
                      <a:endParaRPr lang="cs-CZ" sz="2400" b="1" i="0" u="none" strike="noStrike" dirty="0">
                        <a:solidFill>
                          <a:srgbClr val="00339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</a:tr>
              <a:tr h="741470">
                <a:tc>
                  <a:txBody>
                    <a:bodyPr/>
                    <a:lstStyle/>
                    <a:p>
                      <a:pPr algn="l" fontAlgn="ctr"/>
                      <a:r>
                        <a:rPr lang="pl-PL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 programy </a:t>
                      </a:r>
                      <a:r>
                        <a:rPr lang="pl-PL" sz="2400" b="1" i="0" u="none" strike="noStrike" dirty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DV podle standardů NSK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400</a:t>
                      </a:r>
                      <a:endParaRPr lang="cs-CZ" sz="2400" b="1" i="0" u="none" strike="noStrike" dirty="0">
                        <a:solidFill>
                          <a:srgbClr val="00339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387</a:t>
                      </a:r>
                      <a:endParaRPr lang="cs-CZ" sz="2400" b="1" i="0" u="none" strike="noStrike" dirty="0">
                        <a:solidFill>
                          <a:srgbClr val="00339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</a:tr>
              <a:tr h="1482937"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 soubor </a:t>
                      </a:r>
                      <a:r>
                        <a:rPr lang="cs-CZ" sz="2400" b="1" i="0" u="none" strike="noStrike" dirty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doporučených </a:t>
                      </a:r>
                      <a:r>
                        <a:rPr lang="cs-CZ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minimálních</a:t>
                      </a:r>
                    </a:p>
                    <a:p>
                      <a:pPr algn="l" fontAlgn="ctr"/>
                      <a:r>
                        <a:rPr lang="cs-CZ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cs-CZ" sz="2400" b="1" i="0" u="none" strike="noStrike" dirty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hodinových dotací programů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400</a:t>
                      </a:r>
                      <a:endParaRPr lang="cs-CZ" sz="2400" b="1" i="0" u="none" strike="noStrike" dirty="0">
                        <a:solidFill>
                          <a:srgbClr val="00339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387</a:t>
                      </a:r>
                      <a:endParaRPr lang="cs-CZ" sz="2400" b="1" i="0" u="none" strike="noStrike" dirty="0">
                        <a:solidFill>
                          <a:srgbClr val="00339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</a:tr>
              <a:tr h="778540"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it-IT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metodika </a:t>
                      </a:r>
                      <a:r>
                        <a:rPr lang="it-IT" sz="2400" b="1" i="0" u="none" strike="noStrike" dirty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pro tvorbu programů DV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043590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cs-CZ" sz="2700" b="1" dirty="0">
                <a:solidFill>
                  <a:srgbClr val="22BCB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KA 2 Realizace programů DV a pilotní ověřování standardů NSK</a:t>
            </a:r>
            <a:r>
              <a:rPr lang="cs-CZ" sz="2800" b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/>
            </a:r>
            <a:br>
              <a:rPr lang="cs-CZ" sz="2800" b="1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5300" y="1412777"/>
            <a:ext cx="9138220" cy="471338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003399"/>
                </a:solidFill>
              </a:rPr>
              <a:t>návrh metodiky, která umožní ÚP hradit vykonání zkoušky podle z. 179/2006 Sb., bez toho, že by účastník musel absolvovat celý program DV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003399"/>
                </a:solidFill>
              </a:rPr>
              <a:t>příprava pracovníků vzdělávacích institucí na realizaci uznávání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003399"/>
                </a:solidFill>
              </a:rPr>
              <a:t>účast zástupců zaměstnavatelů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b="1" dirty="0">
                <a:solidFill>
                  <a:srgbClr val="003399"/>
                </a:solidFill>
              </a:rPr>
              <a:t>posouzení průběhu a výsledků uznávání a doporučení změn</a:t>
            </a:r>
          </a:p>
          <a:p>
            <a:endParaRPr lang="cs-CZ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217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2400" b="1" dirty="0" smtClean="0">
                <a:solidFill>
                  <a:srgbClr val="22BCB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KA 2 Realizace programů DV a pilotní ověřování standardů NSK</a:t>
            </a:r>
            <a:br>
              <a:rPr lang="cs-CZ" sz="2400" b="1" dirty="0" smtClean="0">
                <a:solidFill>
                  <a:srgbClr val="22BCB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endParaRPr lang="cs-CZ" sz="2400" b="1" dirty="0" smtClean="0">
              <a:solidFill>
                <a:srgbClr val="22BCB9"/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34673864"/>
              </p:ext>
            </p:extLst>
          </p:nvPr>
        </p:nvGraphicFramePr>
        <p:xfrm>
          <a:off x="344489" y="1052736"/>
          <a:ext cx="9073007" cy="4793797"/>
        </p:xfrm>
        <a:graphic>
          <a:graphicData uri="http://schemas.openxmlformats.org/drawingml/2006/table">
            <a:tbl>
              <a:tblPr/>
              <a:tblGrid>
                <a:gridCol w="4680519"/>
                <a:gridCol w="2304256"/>
                <a:gridCol w="2088232"/>
              </a:tblGrid>
              <a:tr h="435159"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b="1" i="0" u="none" strike="noStrike" dirty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cs-CZ" sz="2800" b="1" i="0" u="none" strike="noStrike" dirty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KA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Má být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Je </a:t>
                      </a:r>
                      <a:endParaRPr lang="cs-CZ" sz="2400" b="1" i="0" u="none" strike="noStrike" dirty="0">
                        <a:solidFill>
                          <a:srgbClr val="00339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</a:tr>
              <a:tr h="870318"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 soubor </a:t>
                      </a:r>
                      <a:r>
                        <a:rPr lang="cs-CZ" sz="2400" b="1" i="0" u="none" strike="noStrike" dirty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konkrétní zadání pro </a:t>
                      </a:r>
                      <a:r>
                        <a:rPr lang="cs-CZ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  <a:p>
                      <a:pPr algn="l" fontAlgn="ctr"/>
                      <a:r>
                        <a:rPr lang="cs-CZ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 proces </a:t>
                      </a:r>
                      <a:r>
                        <a:rPr lang="cs-CZ" sz="2400" b="1" i="0" u="none" strike="noStrike" dirty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uznávání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200 - 300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291</a:t>
                      </a:r>
                      <a:endParaRPr lang="cs-CZ" sz="2400" b="1" i="0" u="none" strike="noStrike" dirty="0">
                        <a:solidFill>
                          <a:srgbClr val="00339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 ukončené pilotáže </a:t>
                      </a:r>
                      <a:endParaRPr lang="cs-CZ" sz="2400" b="1" i="0" u="none" strike="noStrike" dirty="0">
                        <a:solidFill>
                          <a:srgbClr val="00339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600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497</a:t>
                      </a:r>
                      <a:endParaRPr lang="cs-CZ" sz="2400" b="1" i="0" u="none" strike="noStrike" dirty="0">
                        <a:solidFill>
                          <a:srgbClr val="00339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 pilotáže v realizaci</a:t>
                      </a:r>
                      <a:endParaRPr lang="cs-CZ" sz="2400" b="1" i="0" u="none" strike="noStrike" dirty="0">
                        <a:solidFill>
                          <a:srgbClr val="00339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cs-CZ" sz="2400" b="1" i="0" u="none" strike="noStrike" dirty="0">
                        <a:solidFill>
                          <a:srgbClr val="00339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43</a:t>
                      </a:r>
                      <a:endParaRPr lang="cs-CZ" sz="2400" b="1" i="0" u="none" strike="noStrike" dirty="0">
                        <a:solidFill>
                          <a:srgbClr val="00339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 účastníci pilotáží</a:t>
                      </a:r>
                      <a:endParaRPr lang="cs-CZ" sz="2400" b="1" i="0" u="none" strike="noStrike" dirty="0">
                        <a:solidFill>
                          <a:srgbClr val="00339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4 800/3 360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4 412/3</a:t>
                      </a:r>
                      <a:r>
                        <a:rPr lang="cs-CZ" sz="2400" b="1" i="0" u="none" strike="noStrike" baseline="0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 722</a:t>
                      </a:r>
                      <a:endParaRPr lang="cs-CZ" sz="2400" b="1" i="0" u="none" strike="noStrike" dirty="0">
                        <a:solidFill>
                          <a:srgbClr val="00339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 závěrečné </a:t>
                      </a:r>
                      <a:r>
                        <a:rPr lang="cs-CZ" sz="2400" b="1" i="0" u="none" strike="noStrike" dirty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zprávy z </a:t>
                      </a:r>
                      <a:r>
                        <a:rPr lang="cs-CZ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PO</a:t>
                      </a:r>
                      <a:endParaRPr lang="cs-CZ" sz="2400" b="1" i="0" u="none" strike="noStrike" dirty="0">
                        <a:solidFill>
                          <a:srgbClr val="00339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200 - 300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55</a:t>
                      </a:r>
                      <a:endParaRPr lang="cs-CZ" sz="2400" b="1" i="0" u="none" strike="noStrike" dirty="0">
                        <a:solidFill>
                          <a:srgbClr val="00339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</a:tr>
              <a:tr h="870318">
                <a:tc>
                  <a:txBody>
                    <a:bodyPr/>
                    <a:lstStyle/>
                    <a:p>
                      <a:pPr algn="l" fontAlgn="ctr"/>
                      <a:r>
                        <a:rPr lang="pl-PL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 metodika </a:t>
                      </a:r>
                      <a:r>
                        <a:rPr lang="pl-PL" sz="2400" b="1" i="0" u="none" strike="noStrike" dirty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pro realizaci zkoušky </a:t>
                      </a:r>
                      <a:endParaRPr lang="pl-PL" sz="2400" b="1" i="0" u="none" strike="noStrike" dirty="0" smtClean="0">
                        <a:solidFill>
                          <a:srgbClr val="003399"/>
                        </a:solidFill>
                        <a:effectLst/>
                        <a:latin typeface="Calibri"/>
                      </a:endParaRPr>
                    </a:p>
                    <a:p>
                      <a:pPr algn="l" fontAlgn="ctr"/>
                      <a:r>
                        <a:rPr lang="pl-PL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 podle </a:t>
                      </a:r>
                      <a:r>
                        <a:rPr lang="pl-PL" sz="2400" b="1" i="0" u="none" strike="noStrike" dirty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zákona č. 179/2006 Sb.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cs-CZ" sz="2400" b="1" i="0" u="none" strike="noStrike" dirty="0">
                        <a:solidFill>
                          <a:srgbClr val="00339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</a:tr>
              <a:tr h="456916">
                <a:tc>
                  <a:txBody>
                    <a:bodyPr/>
                    <a:lstStyle/>
                    <a:p>
                      <a:pPr algn="l" fontAlgn="ctr"/>
                      <a:r>
                        <a:rPr lang="cs-CZ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 soubor </a:t>
                      </a:r>
                      <a:r>
                        <a:rPr lang="cs-CZ" sz="2400" b="1" i="0" u="none" strike="noStrike" dirty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příkladů dobré praxe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1 (100)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/>
                        </a:rPr>
                        <a:t>90</a:t>
                      </a:r>
                      <a:endParaRPr lang="cs-CZ" sz="2400" b="1" i="0" u="none" strike="noStrike" dirty="0">
                        <a:solidFill>
                          <a:srgbClr val="003399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BCB9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4623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r"/>
            <a:r>
              <a:rPr lang="cs-CZ" sz="3100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/>
            </a:r>
            <a:br>
              <a:rPr lang="cs-CZ" sz="3100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r>
              <a:rPr lang="cs-CZ" sz="2700" b="1" dirty="0">
                <a:solidFill>
                  <a:srgbClr val="22BCB9"/>
                </a:solidFill>
                <a:latin typeface="Calibri" panose="020F0502020204030204" pitchFamily="34" charset="0"/>
              </a:rPr>
              <a:t>KA 3 Profesní kompetence pracovníků vzdělávacích institucí</a:t>
            </a:r>
            <a:r>
              <a:rPr lang="cs-CZ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/>
            </a:r>
            <a:br>
              <a:rPr lang="cs-CZ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0512" y="1556792"/>
            <a:ext cx="8915400" cy="4525963"/>
          </a:xfrm>
        </p:spPr>
        <p:txBody>
          <a:bodyPr>
            <a:normAutofit/>
          </a:bodyPr>
          <a:lstStyle/>
          <a:p>
            <a:endParaRPr lang="cs-CZ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b="1" dirty="0" smtClean="0">
                <a:solidFill>
                  <a:srgbClr val="003399"/>
                </a:solidFill>
              </a:rPr>
              <a:t>semináře </a:t>
            </a:r>
            <a:r>
              <a:rPr lang="cs-CZ" b="1" dirty="0">
                <a:solidFill>
                  <a:srgbClr val="003399"/>
                </a:solidFill>
              </a:rPr>
              <a:t>k přípravě modulových programů DV podle NSK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b="1" dirty="0" smtClean="0">
                <a:solidFill>
                  <a:srgbClr val="003399"/>
                </a:solidFill>
              </a:rPr>
              <a:t>semináře </a:t>
            </a:r>
            <a:r>
              <a:rPr lang="cs-CZ" b="1" dirty="0">
                <a:solidFill>
                  <a:srgbClr val="003399"/>
                </a:solidFill>
              </a:rPr>
              <a:t>k přípravě pilotního ověřování podle standardů NSK – průvodci a hodnotitelé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b="1" dirty="0" smtClean="0">
                <a:solidFill>
                  <a:srgbClr val="003399"/>
                </a:solidFill>
              </a:rPr>
              <a:t>semináře </a:t>
            </a:r>
            <a:r>
              <a:rPr lang="cs-CZ" b="1" dirty="0">
                <a:solidFill>
                  <a:srgbClr val="003399"/>
                </a:solidFill>
              </a:rPr>
              <a:t>zaměřené na přípravu studijních materiálů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b="1" dirty="0" smtClean="0">
                <a:solidFill>
                  <a:srgbClr val="003399"/>
                </a:solidFill>
              </a:rPr>
              <a:t>semináře </a:t>
            </a:r>
            <a:r>
              <a:rPr lang="cs-CZ" b="1" dirty="0">
                <a:solidFill>
                  <a:srgbClr val="003399"/>
                </a:solidFill>
              </a:rPr>
              <a:t>AOOV</a:t>
            </a:r>
          </a:p>
          <a:p>
            <a:pPr>
              <a:buNone/>
            </a:pPr>
            <a:endParaRPr lang="cs-CZ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246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4160</TotalTime>
  <Words>471</Words>
  <Application>Microsoft Office PowerPoint</Application>
  <PresentationFormat>A4 (210 x 297 mm)</PresentationFormat>
  <Paragraphs>138</Paragraphs>
  <Slides>13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Zapojení škol do systému uznávání výsledků předchozího učení   </vt:lpstr>
      <vt:lpstr>Cíle projektu</vt:lpstr>
      <vt:lpstr>Cílové skupiny </vt:lpstr>
      <vt:lpstr>Klíčové aktivity projektu</vt:lpstr>
      <vt:lpstr> KA 1 Příprava modulových programů DV  podle NSK</vt:lpstr>
      <vt:lpstr>KA 1 Příprava modulových programů DV  podle NSK</vt:lpstr>
      <vt:lpstr>KA 2 Realizace programů DV a pilotní ověřování standardů NSK </vt:lpstr>
      <vt:lpstr>KA 2 Realizace programů DV a pilotní ověřování standardů NSK </vt:lpstr>
      <vt:lpstr> KA 3 Profesní kompetence pracovníků vzdělávacích institucí </vt:lpstr>
      <vt:lpstr>KA 3 Profesní kompetence pracovníků vzdělávacích institucí</vt:lpstr>
      <vt:lpstr>Spolupráce s projektem NSK</vt:lpstr>
      <vt:lpstr> Přínos projektu pro vzdělávací instituce </vt:lpstr>
      <vt:lpstr>UNIV 3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Velický Jan</dc:creator>
  <cp:lastModifiedBy>BTH</cp:lastModifiedBy>
  <cp:revision>159</cp:revision>
  <dcterms:created xsi:type="dcterms:W3CDTF">2012-01-31T06:35:25Z</dcterms:created>
  <dcterms:modified xsi:type="dcterms:W3CDTF">2014-10-06T22:32:43Z</dcterms:modified>
</cp:coreProperties>
</file>